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9" r:id="rId3"/>
    <p:sldId id="390" r:id="rId4"/>
    <p:sldId id="392" r:id="rId5"/>
    <p:sldId id="391" r:id="rId6"/>
    <p:sldId id="422" r:id="rId7"/>
    <p:sldId id="398" r:id="rId8"/>
    <p:sldId id="402" r:id="rId9"/>
    <p:sldId id="401" r:id="rId10"/>
    <p:sldId id="432" r:id="rId11"/>
    <p:sldId id="433" r:id="rId12"/>
    <p:sldId id="434" r:id="rId13"/>
    <p:sldId id="426" r:id="rId14"/>
    <p:sldId id="413" r:id="rId15"/>
    <p:sldId id="366" r:id="rId16"/>
    <p:sldId id="436" r:id="rId17"/>
    <p:sldId id="437" r:id="rId18"/>
    <p:sldId id="355" r:id="rId19"/>
    <p:sldId id="438" r:id="rId20"/>
    <p:sldId id="356" r:id="rId21"/>
    <p:sldId id="427" r:id="rId22"/>
    <p:sldId id="361" r:id="rId23"/>
    <p:sldId id="373" r:id="rId24"/>
    <p:sldId id="421" r:id="rId25"/>
    <p:sldId id="439" r:id="rId26"/>
    <p:sldId id="440" r:id="rId27"/>
    <p:sldId id="429" r:id="rId28"/>
    <p:sldId id="376" r:id="rId29"/>
    <p:sldId id="431" r:id="rId30"/>
    <p:sldId id="3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C1EBE-8FE6-4948-9364-324D7A980545}" v="3" dt="2020-08-11T08:45:58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 De Bo" userId="9c36db49-b127-4d5f-8295-cdb9d2e25ffb" providerId="ADAL" clId="{227C1EBE-8FE6-4948-9364-324D7A980545}"/>
    <pc:docChg chg="addSld delSld modSld">
      <pc:chgData name="Christof De Bo" userId="9c36db49-b127-4d5f-8295-cdb9d2e25ffb" providerId="ADAL" clId="{227C1EBE-8FE6-4948-9364-324D7A980545}" dt="2020-08-11T08:45:58.555" v="4" actId="207"/>
      <pc:docMkLst>
        <pc:docMk/>
      </pc:docMkLst>
      <pc:sldChg chg="del">
        <pc:chgData name="Christof De Bo" userId="9c36db49-b127-4d5f-8295-cdb9d2e25ffb" providerId="ADAL" clId="{227C1EBE-8FE6-4948-9364-324D7A980545}" dt="2020-08-11T08:45:26.956" v="0" actId="47"/>
        <pc:sldMkLst>
          <pc:docMk/>
          <pc:sldMk cId="765925924" sldId="339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1340219828" sldId="355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1891567248" sldId="356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3713200158" sldId="361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153863392" sldId="366"/>
        </pc:sldMkLst>
      </pc:sldChg>
      <pc:sldChg chg="modSp">
        <pc:chgData name="Christof De Bo" userId="9c36db49-b127-4d5f-8295-cdb9d2e25ffb" providerId="ADAL" clId="{227C1EBE-8FE6-4948-9364-324D7A980545}" dt="2020-08-11T08:45:49.786" v="3" actId="207"/>
        <pc:sldMkLst>
          <pc:docMk/>
          <pc:sldMk cId="3808483614" sldId="369"/>
        </pc:sldMkLst>
        <pc:spChg chg="mod">
          <ac:chgData name="Christof De Bo" userId="9c36db49-b127-4d5f-8295-cdb9d2e25ffb" providerId="ADAL" clId="{227C1EBE-8FE6-4948-9364-324D7A980545}" dt="2020-08-11T08:45:49.786" v="3" actId="207"/>
          <ac:spMkLst>
            <pc:docMk/>
            <pc:sldMk cId="3808483614" sldId="369"/>
            <ac:spMk id="3" creationId="{F635065A-FB12-41B7-B357-7606901092D2}"/>
          </ac:spMkLst>
        </pc:spChg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1593194987" sldId="373"/>
        </pc:sldMkLst>
      </pc:sldChg>
      <pc:sldChg chg="modSp add setBg">
        <pc:chgData name="Christof De Bo" userId="9c36db49-b127-4d5f-8295-cdb9d2e25ffb" providerId="ADAL" clId="{227C1EBE-8FE6-4948-9364-324D7A980545}" dt="2020-08-11T08:45:58.555" v="4" actId="207"/>
        <pc:sldMkLst>
          <pc:docMk/>
          <pc:sldMk cId="2210239641" sldId="376"/>
        </pc:sldMkLst>
        <pc:spChg chg="mod">
          <ac:chgData name="Christof De Bo" userId="9c36db49-b127-4d5f-8295-cdb9d2e25ffb" providerId="ADAL" clId="{227C1EBE-8FE6-4948-9364-324D7A980545}" dt="2020-08-11T08:45:58.555" v="4" actId="207"/>
          <ac:spMkLst>
            <pc:docMk/>
            <pc:sldMk cId="2210239641" sldId="376"/>
            <ac:spMk id="3" creationId="{F635065A-FB12-41B7-B357-7606901092D2}"/>
          </ac:spMkLst>
        </pc:spChg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3271776662" sldId="378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1206345919" sldId="413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2087881436" sldId="421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2766541003" sldId="426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1430121567" sldId="427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3388877634" sldId="429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1398003047" sldId="431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1975536455" sldId="432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4009707299" sldId="433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4254868192" sldId="434"/>
        </pc:sldMkLst>
      </pc:sldChg>
      <pc:sldChg chg="add del setBg">
        <pc:chgData name="Christof De Bo" userId="9c36db49-b127-4d5f-8295-cdb9d2e25ffb" providerId="ADAL" clId="{227C1EBE-8FE6-4948-9364-324D7A980545}" dt="2020-08-11T08:45:35.906" v="2" actId="2696"/>
        <pc:sldMkLst>
          <pc:docMk/>
          <pc:sldMk cId="14956178" sldId="435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666831837" sldId="436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3883093101" sldId="437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3802394069" sldId="438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1312241866" sldId="439"/>
        </pc:sldMkLst>
      </pc:sldChg>
      <pc:sldChg chg="add">
        <pc:chgData name="Christof De Bo" userId="9c36db49-b127-4d5f-8295-cdb9d2e25ffb" providerId="ADAL" clId="{227C1EBE-8FE6-4948-9364-324D7A980545}" dt="2020-08-11T08:45:30.236" v="1"/>
        <pc:sldMkLst>
          <pc:docMk/>
          <pc:sldMk cId="129559520" sldId="44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1:50.232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1 199 1056,'0'0'553,"0"0"-361,0 0-120,27-10-3,85-31 22,-86 33-19,0 0 0,13-1-72,16-8 43,152-67 122,-201 82-168,1 0 0,0 0 0,0 0 0,0 1 0,-1 0 0,1 1 0,4-1 3,-5 1-1,0 0-1,-1 0 1,1-1 0,0 0-1,0-1 1,-1 1-1,1-1 1,1-1 1,6 2 454,-13 1-1836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2:46.540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20 0 1713,'0'0'112,"0"0"40,0 0 475,0 0 299,0 0-387,3 46-307,10 150-110,-9 47 210,-4-156-258,-5 65 153,-22 123-227,20-145 37,7-94-3495,0-66 2759,0-8-109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2:46.879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0 1393,'0'0'848,"0"0"-352,0 0-224,0 0-272,0 0-224,0 0 224,13 219 32,-13-79 48,0 13 497,0-7-321,0-33-64,0-14-48,0-39-96,0-46-48,0-14-1297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2:49.265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7 319 1153,'0'0'1491,"0"0"-1166,0 0-386,0 0-35,-1 0 45,-4 0 38,4 0-11,1 0-3,0 0-34,0 0-38,0 4-13,1 10 165,1 0 0,0 0 1,0-1-1,2 1 0,2 8-53,10 40 425,-2 28-132,-4 0-1,-3 31-292,-5 185 130,-3-179-63,3 6-22,1-9 30,-9 42-75,-6-112-302,12-53 118,0-1-163,0-20 145,0-18 265,-1-14-37,3 0 0,1 0 0,7-27-26,119-453-837,-122 509 799,7-44 32,-2-1 0,-2-3 6,11-70-442,-19 123 289,-3 15 151,1 1 1,1 0-1,-1-1 1,0 1-1,1 0 1,-1 0-1,1-1 0,-1 1 1,1 0-1,0 0 1,0-1 1,8-13-8,-9 14 4,1-1-1,0 1 1,0 0-1,1 0 1,-1 1-1,0-1 0,0 0 1,1 0-1,-1 1 1,1-1-1,0 0 1,-1 1-1,3-1 5,2-4-25,1-1 1,-1 1-1,0-1 1,0 0-1,-1 0 0,1-1 1,-2 0-1,1 0 1,1-5 24,-6 13 257,4-2-514,-3 7 3213,-1 1263-3325,0-1265-47,0-3-264,0-26-126,12-387 526,3-160 607,-16 456 269,1 116-473,0 1-411,0 0 279,1 0 6,-1 0 0,0 0 1,1 0-1,-1 0 1,0 0-1,1 1 0,-1-1 1,0 0-1,0 0 0,1 0 1,-1 0-1,0 0 0,1 0 1,-1 1-1,0-1 1,0 0-1,1 0 0,-1 1 1,0-1-1,0 0 0,0 0 1,1 0-1,-1 1 0,0-1 1,0 0-1,0 1 1,0-1-1,0 0 0,1 0 1,-1 1-1,0-1 0,0 0 1,0 1 2,14 31 119,-1 1 0,-2 1 1,-1 0-1,-1 0 0,0 13-119,4 44 420,-1 48-420,-10-101 106,2 0-1,7 24-105,-9-54 16,2-7 8,-2-23 312,-1-249 477,-4-335-489,3 595-328,0-7 5,0 1 0,-1 0 0,-1-1 0,-1 1 1,0 0-1,-1 0 0,-1 0 0,-1 0-1,0 13 0,5 10-173,1 31 140,-1 26 98,3 1 0,2-1 0,13 61-65,-4-67 15,3-1 0,3-1 0,1-1 0,3-1 0,3-1 0,2-1 0,1-1 0,34 40-15,-59-83-83,-3-5 15,1 0 1,-1 0 0,0 0-1,0-1 1,1 1-1,-1-1 1,1 1-1,-1-1 1,1 1-1,0-1 1,-1 0-1,1 1 1,0-1-1,0 0 1,0 0-1,0-1 1,0 1-1,0 0 1,0-1-1,0 1 1,0-1-1,0 1 1,2-1 67,1-8-667,-2-43 558,-1 0 0,-4-34 109,0-7-684,1 9-25,-5 34-636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2:51.269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858 542 224,'0'0'166,"0"0"-97,0 0 14,9 18 10,28 57 24,-30-62-77,1-1 0,0 0 0,0 0 0,1-1 0,0 0 0,8 6-40,14 16-40,-27-28 51,1 0-1,0-1 1,0 0-1,0 0 0,0 0 1,1 0-1,-1-1 1,1 0-1,0 0 1,0-1-1,0 1 0,0-1 1,1-1-1,0 1-10,6 0 35,-1 0 0,0-1 0,1 0-1,-1-1 1,1-1 0,-1 0 0,4-1-35,-13 1 9,-1 0-1,1 0 1,0 0 0,-1 0 0,1 0-1,0 0 1,-1-1 0,0 0 0,1 1-1,-1-1 1,0 0 0,0 0-1,0 0 1,0 0 0,0-1 0,0 1-1,0-1-8,27-50 170,-15 24-160,43-61-293,-49 79 214,0 1-1,1 0 1,0 0 0,1 0-1,0 2 1,8-7 69,-12 12-32,1 0 0,-1 1 0,1-1 0,0 1 0,0 1 0,0-1-1,0 1 1,0 0 0,0 1 0,0 0 0,0 0 0,1 0 0,4 2 32,17-1 703,-29 33 553,0-23-1216,-1 0 0,0-1-1,0 1 1,-1-1 0,0 1 0,-1-1 0,-1 1-1,1-1 1,-1 0 0,-1-1 0,-3 5-40,-322 640-80,265-516-74,29-60 184,-3-1 0,-22 29-30,59-103 74,0 1 0,0-1 0,0 1 0,-1-1 0,1 0 0,-1 0 0,0 0 0,0 0 0,0 0 0,0 0 0,0-1 0,-1 0 0,1 0 0,-1 0 0,0 0 0,0 0 0,1-1 0,-1 1 0,0-1 0,0 0 0,0 0 0,-1-1 0,1 1 0,0-1 0,0 0 0,-1 0-74,3 0-4,0 0 1,1 1 0,-1-1-1,0 0 1,0-1-1,0 1 1,0 0-1,0 0 1,0-1 0,0 1-1,0-1 1,0 0-1,0 1 1,1-1-1,-1 0 1,0 0 0,0 0-1,1 0 1,-1-1-1,0 1 4,1-2-23,0 0 0,0 0 0,0 0 0,0 0 0,1 0 0,-1-1 1,1 1-1,-1 0 0,1 0 0,0 0 0,1 0 0,-1-1 23,0-50 266,-1 53-294,0 1-1,-1 0 0,1 0 0,0 1 0,0-1 0,0 0 1,0 0-1,-1 0 0,1 1 0,0-1 0,0 1 0,0-1 0,0 1 1,0-1-1,0 1 0,-1 0 29,-5 10-26,0 1 1,1 0-1,0 1 1,1-1-1,0 3 26,-17 36 16,3-13 43,-2-1-1,-2-1 1,-1-1 0,-1-1-1,-2-1 1,-22 20-59,45-49 33,-1-1-1,1 1 1,-1-1-1,0 0 1,0 0 0,0-1-1,0 1 1,0-1-1,0 0 1,-1-1 0,1 1-1,-1-1 1,1 0 0,-1 0-1,0-1 1,1 0-1,-1 0 1,-5-1-33,10 1 1,0 0 0,0 0 0,-1 0 0,1 0 0,0 0 1,0-1-1,0 1 0,0 0 0,0-1 0,-1 1 0,1-1 0,0 1 0,0-1 0,0 0 0,0 1 0,1-1 1,-1 0-1,0 0 0,0 0 0,0 0 0,0 0 0,1 0 0,-1 0 0,0 0-1,-9-29 8,6 18-2,-9-37 137,2 0 1,2 0-1,-1-38-143,-2-155 741,8 99-221,0 103-268,-2 0 0,-7-25-252,4 20 273,-3-34-273,10 65 41,0 0 0,-1 0 1,-1 0-1,0 0 1,-1 1-1,-1 0 0,0 0 1,-1 0-1,0 1 0,-1 0 1,0 0-1,-9-9-41,-21-26 151,4 5-107,-10-19-44,27 36 5,11 18-23,1-1 0,0 0-1,0 0 1,1-1 0,0 1 0,-2-8 18,-3-13-47,2-1 0,1-1 1,1 1-1,2-1 0,1 0 1,1-18 46,1 43-1,-1-1 1,0 1 0,0 0-1,-1 0 1,0 0-1,-1-4 1,1 5-12,0 0-1,1-1 1,-1 1-1,1 0 1,1-1-1,-1-2 13,1 7-21,0 1 37,-6-21-69,4 15-1,1-1 0,-1 0 0,1 0 1,0 0-1,1 0 0,0 0 0,0-2 54,-7-7-1478,7-261 1438,0 276-29,0 1-107,0-34-1134,0 17 1128,0 11-255,0 12-1172,0-1 1649,0 4-16,0 0 0,0 0 0,1 0 0,0 0 0,1-1 0,0 1 0,0 0 0,3 7-24,21 49 100,-2 0 0,-4 1 0,-3 2 1,1 19-101,2-6 182,2 0 1,5-2-1,17 33-182,-35-87-30,6 9 33,2-1 0,15 24-3,8 14 10,9 12 31,-34-62-17,-2 1-1,0 1 0,-2 0 1,0 1-1,-2 0 1,5 19-24,-7-3 34,-2-1 1,-2 1 0,-2 0-1,-2 17-34,1-7 48,0-49-288,0-1-643,0 0-1054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3:05.168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396 1 1457,'0'0'1302,"0"0"-585,0 0-242,0 0-35,0 0-240,0 0-120,0 0 35,0 0 5,0 0-21,0 0 21,0 0-13,0 0 125,0 0 104,0 0-32,0 0-50,0 0-17,0 0-74,0 0-78,0 0-48,0 0-10,0 0 27,0 0-14,0 0-40,0 0 26,0 0 84,0 0 60,0 0-31,0 0-54,0 0 3,0 0-53,0 0-8,0 0-8,0 0-9,0 0-26,0 0-16,0 0 30,0 0-20,0 0 14,0 0 40,0 0 0,0 0 38,0 0 7,-14 6 19,1 19-104,8-17 5,1-1-1,0 1 0,1-1 0,0 1 0,0 0 1,0 1-1,1-1 0,0 0 0,1 1 1,0 6 3,-6 70-3,-6 22 38,12-87-27,-1 0 1,-1 0 0,0 0-1,-4 6-8,-2 16 8,7-16-17,-4 14-11,-15 31 11,4 1 0,2 0 0,-2 55 9,14-66-171,3 32 171,0-37-120,-3 27 120,-5-2-32,-11 100 6,-36 108 11,46-247 6,-10 86-143,-8-24 125,7-25 0,1 16 27,10-61-5,6-27 3,1 0 0,0 0-1,1 1 1,0-1 0,0 0 0,0 2 2,-5 40 121,1-30-458,5-19 267,0 0 0,0 0-1,0 0 1,0 0 0,0 0 0,0 0-1,0 0 1,-1 0 0,1 0-1,0 0 1,0 0 0,0 0-1,0 0 1,0 0 0,0 0-1,0 0 1,0 0 0,0 0-1,0 0 1,0 0 0,-1 0-1,1 0 1,0 1 0,0-1-1,0 0 1,0 0 70,0-36-2484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1:48.015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590 33 1008,'0'0'889,"0"0"-524,0 0-333,0 0-152,0 0 195,0-4 32,0-23 440,0 26-72,0 1 66,0 0-39,0 0-196,0 0-84,0 0 2,0 0 13,0 0-7,0 0-27,0 0 37,0 0-29,0 0 34,0 0-72,0 0 1,0 0-11,0 0-107,0 0-8,0 0 85,0 0-77,0 0 8,0 0-11,0 0 9,0 0 39,-3 0-115,0 1 0,-1 0-1,1-1 1,0 1 0,0 0 0,0 1 0,0-1-1,0 0 1,-2 2 14,4 6-3,-2 1 0,1 0-1,-1-1 1,-1 1 0,0-1 0,-2 5 3,-12 32 43,10-15-53,-1 0 0,-2-1 0,0 0 0,-7 9 10,-52 98 59,15-10-86,44-103 53,1 1-1,1 0 1,1 5-26,-20 53-66,4-16 66,3 0 0,3 1 0,0 19 0,6-27 2,-26 104 10,-42 226 27,68-315-45,-8 47-24,6 0-1,3 55 31,11 611 83,6-671-77,5-1-1,8 15-5,5 43 2,-6 10-2,0-5 3,27 104-3,-23-181 12,31 130-40,6 28 45,-10 15-17,0-4 15,-43-241-9,29 179-12,-26-73 19,-5-77-8,-3 0-1,-4 19-4,1-13 8,5 45-8,-1-77 0,7 63 10,13 54-10,-19-144 4,1 20-29,-4-25 1,0-1-6,0 22-650,0-12-1564,0-2-2419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1:49.403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1 458 1024,'0'0'1740,"0"0"-782,0 0-411,0 0-89,0 0-44,0 0-11,1 0-401,0 0 1,0 0-1,0 0 1,0 1-1,0-1 1,0 0-1,0 1 1,0-1-1,0 0 1,0 1-1,0-1 1,-1 1 0,1 0-1,0-1 1,0 1-1,0 0 1,0 0-3,3 46 0,2 1 1,2-1 0,3-1 0,2 1 0,1-2 0,8 11-1,-7-14-48,183 603 112,-179-575-36,-9-39-78,-1 1 1,-2 0 0,-1 0-1,-2 1 1,-1 3 49,-3-35-101,0-1-166,10-6-80,-5-6 381,0 0 0,-1 0 0,0-1-1,-1 1 1,-1-1 0,0 1 0,-1-1 0,0 0 0,-1-5-34,7-55 55,55-205-159,-30 147-52,-5-1 0,-1-54 156,-12-107 99,4-49-177,-16 315 111,-1 16-59,0 0-1,0 1 1,1-1 0,0 0-1,1 0 1,1 1-1,-1-1 1,4-4 26,-6 12-63,1-1 1,-1 1 0,0 0-1,1 0 1,0 0 0,0 0-1,0 1 1,0-1 0,0 0-1,1 1 1,-1-1 0,1 1-1,0 0 1,-1 0-1,1 0 1,0 0 0,0 0-1,1 1 1,-1-1 0,0 1-1,0 0 1,1 0 0,-1 0-1,1 0 1,-1 1 0,1-1-1,1 1 63,-5 8-800,0 0-201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1:52.537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 1 800,'0'0'665,"0"0"-481,0 0-128,0 0-32,0 4-11,-2 48 453,0-29-343,1 1 1,2-1 0,0 0 0,1 1 0,2-1 0,4 13-124,38 90 269,-9-26 195,9 46-464,16 135 247,-25-105-64,22 44-183,110 296 112,-66-242-25,-54-153 26,30 116-113,-42-99 10,52 221 71,-4-16-36,-31-140 56,21 188-101,-45-105 121,-9 208-121,-9-156 18,1 4-15,-13 127 69,-1-444-58,-1-1 1,-2 0-1,0 1 0,-2-1 1,-1-1-1,-1 1 0,-1-1 1,-1 0-1,-7 11-14,3-4 20,-3 14 43,3 0 0,-3 16-63,-1 5 40,-4 16-29,11-38-10,-2-1 0,-2 1-1,-31 75 28,-48 112 5,39-115-28,-93 187 44,104-221-32,-4-2 0,-37 43-17,39-59 44,14-19-46,-28 30 2,50-62 11,-2-1 0,0 0 0,0 0-1,-1-1 1,-1-1 0,0 0 0,-13 7-11,21-13 9,1 0 0,0 1 0,0-1 0,0 1 1,1 1-1,-1-1 0,1 0 0,-2 3-9,4-3 6,0-1 1,0-1-1,-1 1 1,1 0-1,-1 0 1,0-1-1,0 1 0,0-1 1,0 0-1,-1 0 1,1 0-1,0 0 1,-1-1-1,0 1 0,1-1 1,-1 0-1,0 0 1,0 0-1,1-1 1,-1 1-1,-2-1-6,-2 0-1425,8 0-205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1:55.203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225 50 2737,'0'0'966,"0"0"-576,0 0-233,0 0-58,0 0-6,0 0 123,0 0 150,0 0 10,0 0-29,0-9 410,0 5-756,0 8-266,1 257 370,-27 1053-2,23-1167-93,3-75-1,-6 31-9,5-100 0,2-1 1,-1-1-1,0 1 1,0-1 0,0 1-1,0-1 1,0 1 0,0-1-1,-1 1 1,1-1 0,0 1-1,-1-1 1,1 1 0,-1-1-1,0 0 1,1 1 0,-1-1 0,0 0-1,0 1 1,0-1 0,0 0-1,0 0 1,0 0 0,-1 0-1,1 0 1,0 0 0,0 0-1,-1 0 1,1-1 0,-1 1 0,1 0-1,-1-1 1,1 1 0,-1-1-1,1 1 1,-2-1-1,2 0 69,-7-14 468,-19-106-418,5-1 0,7 0 0,3-25-119,6 68 35,-18-312-33,-5-198 60,26 547-50,-9-224 8,12 178-87,0 86 62,0 1 18,0 0 19,0 0 11,0 0-9,0 0-9,0 0-39,0 0-23,0 0-1,0 0-50,0 0 22,0 0 20,0 0-31,0 0-14,0 0 51,0 0-13,0 0 5,0 0 24,9 1 28,0 0 1,1 0-1,-1-1 1,0-1-1,1 1 1,-1-2-1,8-1-4,34-2 20,101 4 2,177 3-327,-307 1 308,1 1 0,-1 0 1,0 2-1,0 0 0,-1 1 0,0 1 1,1 2-4,20 7 6,64 26-89,10 11 83,-82-35-44,-2 0 0,-1 2-1,23 20 45,-20-14 26,1-3-1,11 5-25,66 39 146,19 19-146,-73-33-72,-50-43-8,-7-10 135,0 1-1,0 0 0,-1 0 0,1-1 0,-1 1 0,1 0 1,-1 0-1,0 0 0,0 0 0,0 0 0,0 0 0,0-1 1,0 1-1,0 0 0,-1 0 0,0 1-54,0 5 142,0-7-139,0 1 0,0 0-1,0 0 1,0-1 0,0 1 0,-1-1 0,1 1 0,0-1-1,-1 1 1,0-1 0,1 0 0,-1 0 0,0 0 0,1 0-1,-1 0 1,0 0 0,0 0 0,0 0 0,0-1 0,-1 1-3,-24 14-1,-2 11-20,1 2 1,1 0-1,-21 31 21,-66 103-40,70-99 51,-133 184 17,127-185-6,-3-2 0,-49 43-22,-268 216 30,176-156-22,179-150-12,1 0 0,1 1 1,0 0-1,1 1 1,0 0-1,2 1 1,0 0-1,1 0 1,-1 3 3,-4 4 64,13-22-158,0 1-1,0-1 0,0 1 0,0-1 1,0 1-1,0-1 0,0 1 0,1 0 0,-1-1 1,1 1-1,-1 0 0,1-1 0,-1 1 1,1 1 94,0-1-1289,0-2-1171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2:43.780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2 393 1121,'0'0'354,"0"0"-188,0 0 130,0 0-88,0 0-72,0 0 91,0 0 114,0 0 201,0 0 34,0 0-32,0 0-101,0 0-112,0 0-21,0 0-44,0 0-76,0 0-81,0 0-29,0 0 3,0 0 42,0 0-47,0 0 10,0 0-40,0 0-8,0 0-16,0 0 10,0 0 4,0 0-78,0 0-8,-1-1 34,1 0 0,0 0 0,0 0 0,0 1 0,0-1 0,0 0 0,0 0 0,0 0 0,0 1 0,0-1 0,1 0 0,-1 0 0,0 1 0,0-1 0,1 0 0,-1 0 0,1 0 14,28-12 71,-22 11-58,1-1 0,-1-1 0,0 1 0,0-1-1,-1-1 1,1 1 0,-1-1 0,6-5-13,-7 5-3,1 0-1,-1 1 1,1 0 0,0 0 0,1 0-1,-1 1 1,0-1 0,1 2 0,0-1 0,2 0 3,-1-1-2,0 0 0,0 0 0,-1-1 0,1 0 0,-1 0 0,0-1 0,-1 0 1,6-6 1,-6 6-3,1-1 1,0 1-1,0 1 1,0-1-1,0 1 1,1 0-1,0 1 1,8-4 2,-10 5 1,0 0-1,0 0 1,-1-1-1,1 0 1,-1 0-1,0 0 1,1-2-1,0 0 2,1 0 0,0 1 0,0 0 0,1 0 0,-1 1 0,3-1-2,33-6 10,-35 9-36,1 0 1,-1 0-1,0 0 1,0-1 0,5-2 25,45-14-8,-55 18-10,1 0 1,-1 0-1,0 0 1,1 1 0,-1 0-1,1-1 1,-1 1 0,1 0 17,17-2-69,69-26-156,-44 8 100,-32 16 4,-7 2-142,1 0-1,-1 0 1,0 1 0,1 0-1,5 1 264,-12 0-59,-1 0-7,0 0 100,1-1-99,-1 1 0,1 0-1,-1 0 1,1 0 0,-1 0 0,0 0 0,1 0-1,-1 0 1,1 0 0,-1 0 0,1 0 0,-1 0-1,1 1 1,-1-1 0,0 0 0,1 0 0,-1 0-1,1 0 1,-1 1 0,0-1 0,1 0 0,-1 1-1,0-1 1,1 0 0,-1 0 0,0 1 0,1-1-1,-1 1 1,0-1 0,0 0 0,0 1 0,1-1 0,-1 0-1,0 1 66,0 6-1174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2:44.425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0 1793,'0'0'139,"0"0"-67,0 0 32,0 0-67,0 46-21,0 143-3,0-10 25,0 223 151,0-400-149,0-2 21,0 0 20,0 0 169,0 0-63,0 0-22,0 0-117,0 0-10,0 0 74,0 0-112,0 0-478,0 0-616,0 0-541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2:45.775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0 48,'0'0'1107,"0"0"-448,0 0-123,0 0 67,0 0-154,0 0-135,3 4-36,9 14 899,-7-11-1148,0 0-1,0 1 1,0-1 0,-1 1 0,-1 0 0,2 4-29,8 22 37,2 0 1,1-1 0,5 5-38,30 63 15,98 284-26,-121-311 42,19 46 0,9 6-31,-31-77-14,2 5-12,4 17 26,-29-66 8,-1 1 1,1-1 0,-1 1 0,-1 0 0,1-1-1,-1 1 1,0 0 0,0 4-9,0-8 15,0-1 57,0-1 13,0 0 25,0 0 87,0-4-221,-2-24-125,-1-1 0,-2 1-1,0 1 1,-2-1 0,-8-21 149,13 41-4,-26-91-179,-2-6-474,-36-85 657,47 143-1381,3 0 1,-8-34 1380,18 67-1321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17:12:46.111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7 153 1553,'0'0'160,"0"0"-160,0 0-96,0 0 96,0 0 128,0 0-128,-6-133-48,12 120-16,14 13 48,-7 0-128,6-7 144,0 7 32,1 0-32,-1 0 0,1 0 0,-20 0-352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5627-3A56-4E18-BB31-262470D24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73E48-BB70-43B9-A3C9-135B372AE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5D58E-27E5-4B05-A660-EF92A28C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09D41-A703-4249-B452-226FAF15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0E37C-AA75-46A0-864C-17DAD783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5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1419-176D-4A87-B785-A7D68D53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BF76B-61FB-41B8-A581-1958166EC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51F2D-364E-499D-9E87-68B2963B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7E312-1997-46FE-AE0D-147980A9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366E-D6D6-4E6F-BA97-D3CF64EF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38B1D-7CE6-4ABB-8C4A-1211127C3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63917-4DEB-4BB9-ACBC-6503E87B4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41E81-C370-4951-9FDA-85676621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A7AA7-E302-4AD4-8C13-B0B949B2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FFBB-8D4B-4468-B47D-B10377C9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3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ED60-63B3-405E-BF82-9F4C2D17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B816-9F84-4420-BCCB-D8D6656E9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570D-B599-4296-83CF-6C7D7DE9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579CC-CA5A-4736-A6B5-CC3644EB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12BE1-C71D-4DF9-9EBC-4C6903AE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1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D220-2853-43BB-8171-9243D164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C46F2-BA68-4E2A-AEA6-41730F534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E2B93-1F43-42E9-9AA2-F7B65A7C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192B-4ADC-4898-B167-1974A00D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623DE-ECF7-430E-9A97-E5B59B1C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2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EC96-BC92-4352-85CB-FDB4152F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7976-7EDF-4BCB-B9BF-716632C0B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1BAFE-6ABF-4D04-93B3-1FAE5C1FB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E05A7-DCAA-404F-9D11-BE18B523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BABBF-8DDF-4A38-895A-EE9609A8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F28DA-2D8B-402E-9D18-B540FE31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5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7CED8-0545-4634-8545-2BA5ECC2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635D2-20B0-4387-8135-0552094B9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56F35-10A5-4D43-A198-003D0CC33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52279-4358-4E1D-BD35-D53F9FAC0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52C45-DD1D-4863-B93B-C9321F6DE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B6A2F-5FF1-4E88-BC8D-9B552084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0A76D-2447-40B0-8FB0-A650BC7B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4DCACF-4862-4DFE-B6D6-816A541D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39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AFFC3-C337-4CCB-9682-E79FB32F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1908B-2C12-46B1-B2B5-8DC76A0F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32E9D-56C1-44E4-8EFC-CDDDCBD0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C96D3-6D35-47EC-8706-48DDBAEC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0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0EAD5-DA21-4820-9A0C-3C5F603A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94306-1121-4EAE-9F9D-7D84633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4358F-2890-434C-9ECB-08CF416A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3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FF3A-47F9-4AF2-BEB6-56ACAC6D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9231-6AD0-4823-A9AB-065E309B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4E0A0-979D-4DFB-A8F4-9DD4CA372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1E888-D609-434E-A29B-8D854FDF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EF99C-A62B-4B66-98DC-5578DB11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D5720-BA69-4AD2-940A-B81C5787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00B8-493C-4058-B854-FE282BC6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190BF-6E6D-4D44-A3E6-265830EC9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589C7-AC18-4FD6-865B-A90F42E6B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F77CC-37CF-4823-B14F-49CE832E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4B40C-5257-47B9-8A5B-0FCC1A77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AA3FE-3E8B-4D76-BBFB-4DA62BC2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9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4923A-0845-4922-83F7-1AE7B4AE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2755E-CEEA-4008-97AE-FD6B2179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A80C1-C45C-411A-8112-72F2BAAC2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43D69-FCFD-4F70-8895-B6E79EDE5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4B565-F17C-4A39-897F-2EA962E58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9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0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customXml" Target="../ink/ink6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9.png"/><Relationship Id="rId24" Type="http://schemas.openxmlformats.org/officeDocument/2006/relationships/customXml" Target="../ink/ink12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3.png"/><Relationship Id="rId4" Type="http://schemas.openxmlformats.org/officeDocument/2006/relationships/customXml" Target="../ink/ink2.xml"/><Relationship Id="rId9" Type="http://schemas.openxmlformats.org/officeDocument/2006/relationships/image" Target="../media/image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8CFE-6E10-42E0-BDC6-143FA1350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 anchor="ctr">
            <a:normAutofit/>
          </a:bodyPr>
          <a:lstStyle/>
          <a:p>
            <a:r>
              <a:rPr lang="nl-BE" sz="7200" dirty="0">
                <a:latin typeface="Abadi" panose="020B0604020104020204" pitchFamily="34" charset="0"/>
              </a:rPr>
              <a:t>Experimental Design</a:t>
            </a:r>
            <a:endParaRPr lang="en-BE" sz="7200" dirty="0"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2A7DA-BFDE-4A88-B9DD-1758340AA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Joris De Wolf for VIB</a:t>
            </a:r>
          </a:p>
          <a:p>
            <a:r>
              <a:rPr lang="nl-BE" dirty="0"/>
              <a:t>Online, April 1 , 2020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FC1C9-0D8C-4097-84DA-E9D29060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199-E919-4137-A9C0-1628CE781468}" type="slidenum">
              <a:rPr lang="en-BE" smtClean="0"/>
              <a:t>1</a:t>
            </a:fld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392CE-26DC-45B4-BCF3-BD0000387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63" y="3932517"/>
            <a:ext cx="2425725" cy="2292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B700BE-ED76-4F4C-BDC1-AC9C235CF7F2}"/>
              </a:ext>
            </a:extLst>
          </p:cNvPr>
          <p:cNvSpPr txBox="1"/>
          <p:nvPr/>
        </p:nvSpPr>
        <p:spPr>
          <a:xfrm>
            <a:off x="9488020" y="6274208"/>
            <a:ext cx="2359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www.Highwoods.be</a:t>
            </a:r>
          </a:p>
          <a:p>
            <a:pPr algn="ctr"/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joris.dewolf@highwoods.be</a:t>
            </a:r>
          </a:p>
        </p:txBody>
      </p:sp>
    </p:spTree>
    <p:extLst>
      <p:ext uri="{BB962C8B-B14F-4D97-AF65-F5344CB8AC3E}">
        <p14:creationId xmlns:p14="http://schemas.microsoft.com/office/powerpoint/2010/main" val="149115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val 129">
            <a:extLst>
              <a:ext uri="{FF2B5EF4-FFF2-40B4-BE49-F238E27FC236}">
                <a16:creationId xmlns:a16="http://schemas.microsoft.com/office/drawing/2014/main" id="{ADE48F2C-8B4F-4614-9027-9883B1B9B7B5}"/>
              </a:ext>
            </a:extLst>
          </p:cNvPr>
          <p:cNvSpPr/>
          <p:nvPr/>
        </p:nvSpPr>
        <p:spPr>
          <a:xfrm>
            <a:off x="2307372" y="4837427"/>
            <a:ext cx="2680245" cy="1709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783398-032A-4A4B-B24D-68E5260AE069}"/>
              </a:ext>
            </a:extLst>
          </p:cNvPr>
          <p:cNvSpPr/>
          <p:nvPr/>
        </p:nvSpPr>
        <p:spPr>
          <a:xfrm>
            <a:off x="1035767" y="648986"/>
            <a:ext cx="3936274" cy="2554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B0F1A2-8F11-4643-9AF1-2A100685E65A}"/>
              </a:ext>
            </a:extLst>
          </p:cNvPr>
          <p:cNvSpPr/>
          <p:nvPr/>
        </p:nvSpPr>
        <p:spPr>
          <a:xfrm>
            <a:off x="7829172" y="2191152"/>
            <a:ext cx="3936274" cy="2554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FEF32-D9CB-4ECB-A5AF-752B184F633F}"/>
              </a:ext>
            </a:extLst>
          </p:cNvPr>
          <p:cNvSpPr txBox="1"/>
          <p:nvPr/>
        </p:nvSpPr>
        <p:spPr>
          <a:xfrm>
            <a:off x="1847551" y="1394744"/>
            <a:ext cx="254223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BE"/>
            </a:defPPr>
            <a:lvl1pPr>
              <a:defRPr b="1" i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Concepts and principles:</a:t>
            </a:r>
          </a:p>
          <a:p>
            <a:r>
              <a:rPr lang="en-US" dirty="0"/>
              <a:t>Confounding, blocking and </a:t>
            </a:r>
            <a:r>
              <a:rPr lang="en-US" dirty="0" err="1"/>
              <a:t>randomisation</a:t>
            </a:r>
            <a:endParaRPr lang="en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CE6E5-0D17-47C1-89FF-80DDD058A2FE}"/>
              </a:ext>
            </a:extLst>
          </p:cNvPr>
          <p:cNvSpPr txBox="1"/>
          <p:nvPr/>
        </p:nvSpPr>
        <p:spPr>
          <a:xfrm>
            <a:off x="5482323" y="1249950"/>
            <a:ext cx="17511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analysis</a:t>
            </a:r>
            <a:endParaRPr lang="en-BE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ABDFF-296B-4DC6-B264-D20B62E75A16}"/>
              </a:ext>
            </a:extLst>
          </p:cNvPr>
          <p:cNvSpPr txBox="1"/>
          <p:nvPr/>
        </p:nvSpPr>
        <p:spPr>
          <a:xfrm>
            <a:off x="8445830" y="2598813"/>
            <a:ext cx="3063240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More formal design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b="1" i="1" dirty="0">
                <a:solidFill>
                  <a:schemeClr val="bg2"/>
                </a:solidFill>
              </a:rPr>
              <a:t>Quantification of variance components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b="1" i="1" dirty="0">
                <a:solidFill>
                  <a:schemeClr val="bg2"/>
                </a:solidFill>
              </a:rPr>
              <a:t>Power analysis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b="1" i="1" dirty="0">
                <a:solidFill>
                  <a:schemeClr val="bg2"/>
                </a:solidFill>
              </a:rPr>
              <a:t>Optimal design</a:t>
            </a:r>
            <a:endParaRPr lang="en-BE" b="1" i="1" dirty="0">
              <a:solidFill>
                <a:schemeClr val="bg2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C589477-3337-4E14-BCA9-8D4BC9491EA7}"/>
              </a:ext>
            </a:extLst>
          </p:cNvPr>
          <p:cNvSpPr/>
          <p:nvPr/>
        </p:nvSpPr>
        <p:spPr>
          <a:xfrm>
            <a:off x="5864262" y="4837427"/>
            <a:ext cx="2680245" cy="1709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A31F07D-F55C-47EA-AA5C-E908EFC50FEB}"/>
              </a:ext>
            </a:extLst>
          </p:cNvPr>
          <p:cNvSpPr txBox="1"/>
          <p:nvPr/>
        </p:nvSpPr>
        <p:spPr>
          <a:xfrm>
            <a:off x="2513985" y="5432721"/>
            <a:ext cx="23357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Real cases: your cases</a:t>
            </a:r>
            <a:endParaRPr lang="en-BE" b="1" i="1" dirty="0">
              <a:solidFill>
                <a:schemeClr val="bg2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C618D7B-8753-44C1-A012-487D0A7E01FD}"/>
              </a:ext>
            </a:extLst>
          </p:cNvPr>
          <p:cNvSpPr txBox="1"/>
          <p:nvPr/>
        </p:nvSpPr>
        <p:spPr>
          <a:xfrm>
            <a:off x="7376792" y="1221694"/>
            <a:ext cx="17511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simulations</a:t>
            </a:r>
            <a:endParaRPr lang="en-BE" sz="2400" b="1" dirty="0">
              <a:solidFill>
                <a:srgbClr val="002060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625AF34-9F91-40E4-A3E5-3C9B8C274D86}"/>
              </a:ext>
            </a:extLst>
          </p:cNvPr>
          <p:cNvSpPr txBox="1"/>
          <p:nvPr/>
        </p:nvSpPr>
        <p:spPr>
          <a:xfrm>
            <a:off x="6357912" y="5478161"/>
            <a:ext cx="3063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Factorial designs</a:t>
            </a:r>
            <a:endParaRPr lang="en-BE" b="1" i="1" dirty="0">
              <a:solidFill>
                <a:schemeClr val="bg2"/>
              </a:solidFill>
            </a:endParaRPr>
          </a:p>
        </p:txBody>
      </p:sp>
      <p:sp>
        <p:nvSpPr>
          <p:cNvPr id="138" name="Arrow: Right 137">
            <a:extLst>
              <a:ext uri="{FF2B5EF4-FFF2-40B4-BE49-F238E27FC236}">
                <a16:creationId xmlns:a16="http://schemas.microsoft.com/office/drawing/2014/main" id="{B96E7FB4-DB97-4FFD-8E3E-4E23921D7BAC}"/>
              </a:ext>
            </a:extLst>
          </p:cNvPr>
          <p:cNvSpPr/>
          <p:nvPr/>
        </p:nvSpPr>
        <p:spPr>
          <a:xfrm rot="733011">
            <a:off x="4828854" y="2440645"/>
            <a:ext cx="3134218" cy="26611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9" name="Arrow: Right 138">
            <a:extLst>
              <a:ext uri="{FF2B5EF4-FFF2-40B4-BE49-F238E27FC236}">
                <a16:creationId xmlns:a16="http://schemas.microsoft.com/office/drawing/2014/main" id="{06170127-0DC1-4CB2-95B7-B4FA9C727500}"/>
              </a:ext>
            </a:extLst>
          </p:cNvPr>
          <p:cNvSpPr/>
          <p:nvPr/>
        </p:nvSpPr>
        <p:spPr>
          <a:xfrm rot="7154016">
            <a:off x="8256130" y="4817978"/>
            <a:ext cx="852976" cy="21068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2DAB0BF9-3F15-483B-8D8B-821CE5C95C1A}"/>
              </a:ext>
            </a:extLst>
          </p:cNvPr>
          <p:cNvSpPr/>
          <p:nvPr/>
        </p:nvSpPr>
        <p:spPr>
          <a:xfrm rot="10955323">
            <a:off x="4854315" y="5546982"/>
            <a:ext cx="1131791" cy="22962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CD7A6247-75DA-4A20-BCBC-C2458433B6DB}"/>
              </a:ext>
            </a:extLst>
          </p:cNvPr>
          <p:cNvSpPr/>
          <p:nvPr/>
        </p:nvSpPr>
        <p:spPr>
          <a:xfrm>
            <a:off x="4572000" y="900853"/>
            <a:ext cx="1252697" cy="352214"/>
          </a:xfrm>
          <a:custGeom>
            <a:avLst/>
            <a:gdLst>
              <a:gd name="connsiteX0" fmla="*/ 0 w 1252697"/>
              <a:gd name="connsiteY0" fmla="*/ 0 h 352214"/>
              <a:gd name="connsiteX1" fmla="*/ 907627 w 1252697"/>
              <a:gd name="connsiteY1" fmla="*/ 162560 h 352214"/>
              <a:gd name="connsiteX2" fmla="*/ 1219200 w 1252697"/>
              <a:gd name="connsiteY2" fmla="*/ 325120 h 352214"/>
              <a:gd name="connsiteX3" fmla="*/ 1246293 w 1252697"/>
              <a:gd name="connsiteY3" fmla="*/ 345440 h 352214"/>
              <a:gd name="connsiteX4" fmla="*/ 1239520 w 1252697"/>
              <a:gd name="connsiteY4" fmla="*/ 352214 h 352214"/>
              <a:gd name="connsiteX5" fmla="*/ 1239520 w 1252697"/>
              <a:gd name="connsiteY5" fmla="*/ 352214 h 3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2697" h="352214">
                <a:moveTo>
                  <a:pt x="0" y="0"/>
                </a:moveTo>
                <a:cubicBezTo>
                  <a:pt x="352213" y="54186"/>
                  <a:pt x="704427" y="108373"/>
                  <a:pt x="907627" y="162560"/>
                </a:cubicBezTo>
                <a:cubicBezTo>
                  <a:pt x="1110827" y="216747"/>
                  <a:pt x="1162756" y="294640"/>
                  <a:pt x="1219200" y="325120"/>
                </a:cubicBezTo>
                <a:cubicBezTo>
                  <a:pt x="1275644" y="355600"/>
                  <a:pt x="1242906" y="340924"/>
                  <a:pt x="1246293" y="345440"/>
                </a:cubicBezTo>
                <a:cubicBezTo>
                  <a:pt x="1249680" y="349956"/>
                  <a:pt x="1239520" y="352214"/>
                  <a:pt x="1239520" y="352214"/>
                </a:cubicBezTo>
                <a:lnTo>
                  <a:pt x="1239520" y="352214"/>
                </a:lnTo>
              </a:path>
            </a:pathLst>
          </a:custGeom>
          <a:noFill/>
          <a:ln w="5715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0262A376-1C0D-43AE-90DE-083470883F04}"/>
              </a:ext>
            </a:extLst>
          </p:cNvPr>
          <p:cNvSpPr/>
          <p:nvPr/>
        </p:nvSpPr>
        <p:spPr>
          <a:xfrm>
            <a:off x="6522720" y="748933"/>
            <a:ext cx="1480457" cy="391890"/>
          </a:xfrm>
          <a:custGeom>
            <a:avLst/>
            <a:gdLst>
              <a:gd name="connsiteX0" fmla="*/ 0 w 1480457"/>
              <a:gd name="connsiteY0" fmla="*/ 391890 h 391890"/>
              <a:gd name="connsiteX1" fmla="*/ 888274 w 1480457"/>
              <a:gd name="connsiteY1" fmla="*/ 4 h 391890"/>
              <a:gd name="connsiteX2" fmla="*/ 1480457 w 1480457"/>
              <a:gd name="connsiteY2" fmla="*/ 383181 h 391890"/>
              <a:gd name="connsiteX3" fmla="*/ 1480457 w 1480457"/>
              <a:gd name="connsiteY3" fmla="*/ 383181 h 3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457" h="391890">
                <a:moveTo>
                  <a:pt x="0" y="391890"/>
                </a:moveTo>
                <a:cubicBezTo>
                  <a:pt x="320765" y="196672"/>
                  <a:pt x="641531" y="1455"/>
                  <a:pt x="888274" y="4"/>
                </a:cubicBezTo>
                <a:cubicBezTo>
                  <a:pt x="1135017" y="-1447"/>
                  <a:pt x="1480457" y="383181"/>
                  <a:pt x="1480457" y="383181"/>
                </a:cubicBezTo>
                <a:lnTo>
                  <a:pt x="1480457" y="383181"/>
                </a:lnTo>
              </a:path>
            </a:pathLst>
          </a:custGeom>
          <a:noFill/>
          <a:ln w="698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ECB657F-CFE4-4506-ADA4-8B4E0E0526A3}"/>
              </a:ext>
            </a:extLst>
          </p:cNvPr>
          <p:cNvSpPr/>
          <p:nvPr/>
        </p:nvSpPr>
        <p:spPr>
          <a:xfrm rot="2461487">
            <a:off x="9098968" y="1491646"/>
            <a:ext cx="1123832" cy="332094"/>
          </a:xfrm>
          <a:custGeom>
            <a:avLst/>
            <a:gdLst>
              <a:gd name="connsiteX0" fmla="*/ 0 w 1480457"/>
              <a:gd name="connsiteY0" fmla="*/ 391890 h 391890"/>
              <a:gd name="connsiteX1" fmla="*/ 888274 w 1480457"/>
              <a:gd name="connsiteY1" fmla="*/ 4 h 391890"/>
              <a:gd name="connsiteX2" fmla="*/ 1480457 w 1480457"/>
              <a:gd name="connsiteY2" fmla="*/ 383181 h 391890"/>
              <a:gd name="connsiteX3" fmla="*/ 1480457 w 1480457"/>
              <a:gd name="connsiteY3" fmla="*/ 383181 h 3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457" h="391890">
                <a:moveTo>
                  <a:pt x="0" y="391890"/>
                </a:moveTo>
                <a:cubicBezTo>
                  <a:pt x="320765" y="196672"/>
                  <a:pt x="641531" y="1455"/>
                  <a:pt x="888274" y="4"/>
                </a:cubicBezTo>
                <a:cubicBezTo>
                  <a:pt x="1135017" y="-1447"/>
                  <a:pt x="1480457" y="383181"/>
                  <a:pt x="1480457" y="383181"/>
                </a:cubicBezTo>
                <a:lnTo>
                  <a:pt x="1480457" y="383181"/>
                </a:lnTo>
              </a:path>
            </a:pathLst>
          </a:custGeom>
          <a:noFill/>
          <a:ln w="698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553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val 129">
            <a:extLst>
              <a:ext uri="{FF2B5EF4-FFF2-40B4-BE49-F238E27FC236}">
                <a16:creationId xmlns:a16="http://schemas.microsoft.com/office/drawing/2014/main" id="{ADE48F2C-8B4F-4614-9027-9883B1B9B7B5}"/>
              </a:ext>
            </a:extLst>
          </p:cNvPr>
          <p:cNvSpPr/>
          <p:nvPr/>
        </p:nvSpPr>
        <p:spPr>
          <a:xfrm>
            <a:off x="2307372" y="4837427"/>
            <a:ext cx="2680245" cy="1709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783398-032A-4A4B-B24D-68E5260AE069}"/>
              </a:ext>
            </a:extLst>
          </p:cNvPr>
          <p:cNvSpPr/>
          <p:nvPr/>
        </p:nvSpPr>
        <p:spPr>
          <a:xfrm>
            <a:off x="1035767" y="648986"/>
            <a:ext cx="3936274" cy="2554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B0F1A2-8F11-4643-9AF1-2A100685E65A}"/>
              </a:ext>
            </a:extLst>
          </p:cNvPr>
          <p:cNvSpPr/>
          <p:nvPr/>
        </p:nvSpPr>
        <p:spPr>
          <a:xfrm>
            <a:off x="7829172" y="2191152"/>
            <a:ext cx="3936274" cy="2554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FEF32-D9CB-4ECB-A5AF-752B184F633F}"/>
              </a:ext>
            </a:extLst>
          </p:cNvPr>
          <p:cNvSpPr txBox="1"/>
          <p:nvPr/>
        </p:nvSpPr>
        <p:spPr>
          <a:xfrm>
            <a:off x="1847551" y="1394744"/>
            <a:ext cx="254223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BE"/>
            </a:defPPr>
            <a:lvl1pPr>
              <a:defRPr b="1" i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Concepts and principles:</a:t>
            </a:r>
          </a:p>
          <a:p>
            <a:r>
              <a:rPr lang="en-US" dirty="0"/>
              <a:t>Confounding, blocking and </a:t>
            </a:r>
            <a:r>
              <a:rPr lang="en-US" dirty="0" err="1"/>
              <a:t>randomisation</a:t>
            </a:r>
            <a:endParaRPr lang="en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CE6E5-0D17-47C1-89FF-80DDD058A2FE}"/>
              </a:ext>
            </a:extLst>
          </p:cNvPr>
          <p:cNvSpPr txBox="1"/>
          <p:nvPr/>
        </p:nvSpPr>
        <p:spPr>
          <a:xfrm>
            <a:off x="5482323" y="1249950"/>
            <a:ext cx="17511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analysis</a:t>
            </a:r>
            <a:endParaRPr lang="en-BE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ABDFF-296B-4DC6-B264-D20B62E75A16}"/>
              </a:ext>
            </a:extLst>
          </p:cNvPr>
          <p:cNvSpPr txBox="1"/>
          <p:nvPr/>
        </p:nvSpPr>
        <p:spPr>
          <a:xfrm>
            <a:off x="8445830" y="2598813"/>
            <a:ext cx="3063240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More formal design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b="1" i="1" dirty="0">
                <a:solidFill>
                  <a:schemeClr val="bg2"/>
                </a:solidFill>
              </a:rPr>
              <a:t>Quantification of variance components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b="1" i="1" dirty="0">
                <a:solidFill>
                  <a:schemeClr val="bg2"/>
                </a:solidFill>
              </a:rPr>
              <a:t>Power analysis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b="1" i="1" dirty="0">
                <a:solidFill>
                  <a:schemeClr val="bg2"/>
                </a:solidFill>
              </a:rPr>
              <a:t>Optimal design</a:t>
            </a:r>
            <a:endParaRPr lang="en-BE" b="1" i="1" dirty="0">
              <a:solidFill>
                <a:schemeClr val="bg2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C589477-3337-4E14-BCA9-8D4BC9491EA7}"/>
              </a:ext>
            </a:extLst>
          </p:cNvPr>
          <p:cNvSpPr/>
          <p:nvPr/>
        </p:nvSpPr>
        <p:spPr>
          <a:xfrm>
            <a:off x="5864262" y="4837427"/>
            <a:ext cx="2680245" cy="1709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A31F07D-F55C-47EA-AA5C-E908EFC50FEB}"/>
              </a:ext>
            </a:extLst>
          </p:cNvPr>
          <p:cNvSpPr txBox="1"/>
          <p:nvPr/>
        </p:nvSpPr>
        <p:spPr>
          <a:xfrm>
            <a:off x="2513985" y="5432721"/>
            <a:ext cx="23357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Real cases: your cases</a:t>
            </a:r>
            <a:endParaRPr lang="en-BE" b="1" i="1" dirty="0">
              <a:solidFill>
                <a:schemeClr val="bg2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C618D7B-8753-44C1-A012-487D0A7E01FD}"/>
              </a:ext>
            </a:extLst>
          </p:cNvPr>
          <p:cNvSpPr txBox="1"/>
          <p:nvPr/>
        </p:nvSpPr>
        <p:spPr>
          <a:xfrm>
            <a:off x="7376792" y="1221694"/>
            <a:ext cx="17511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simulations</a:t>
            </a:r>
            <a:endParaRPr lang="en-BE" sz="2400" b="1" dirty="0">
              <a:solidFill>
                <a:srgbClr val="002060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625AF34-9F91-40E4-A3E5-3C9B8C274D86}"/>
              </a:ext>
            </a:extLst>
          </p:cNvPr>
          <p:cNvSpPr txBox="1"/>
          <p:nvPr/>
        </p:nvSpPr>
        <p:spPr>
          <a:xfrm>
            <a:off x="6357912" y="5478161"/>
            <a:ext cx="3063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Factorial designs</a:t>
            </a:r>
            <a:endParaRPr lang="en-BE" b="1" i="1" dirty="0">
              <a:solidFill>
                <a:schemeClr val="bg2"/>
              </a:solidFill>
            </a:endParaRPr>
          </a:p>
        </p:txBody>
      </p:sp>
      <p:sp>
        <p:nvSpPr>
          <p:cNvPr id="138" name="Arrow: Right 137">
            <a:extLst>
              <a:ext uri="{FF2B5EF4-FFF2-40B4-BE49-F238E27FC236}">
                <a16:creationId xmlns:a16="http://schemas.microsoft.com/office/drawing/2014/main" id="{B96E7FB4-DB97-4FFD-8E3E-4E23921D7BAC}"/>
              </a:ext>
            </a:extLst>
          </p:cNvPr>
          <p:cNvSpPr/>
          <p:nvPr/>
        </p:nvSpPr>
        <p:spPr>
          <a:xfrm rot="733011">
            <a:off x="4828854" y="2440645"/>
            <a:ext cx="3134218" cy="26611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9" name="Arrow: Right 138">
            <a:extLst>
              <a:ext uri="{FF2B5EF4-FFF2-40B4-BE49-F238E27FC236}">
                <a16:creationId xmlns:a16="http://schemas.microsoft.com/office/drawing/2014/main" id="{06170127-0DC1-4CB2-95B7-B4FA9C727500}"/>
              </a:ext>
            </a:extLst>
          </p:cNvPr>
          <p:cNvSpPr/>
          <p:nvPr/>
        </p:nvSpPr>
        <p:spPr>
          <a:xfrm rot="7154016">
            <a:off x="8256130" y="4817978"/>
            <a:ext cx="852976" cy="21068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2DAB0BF9-3F15-483B-8D8B-821CE5C95C1A}"/>
              </a:ext>
            </a:extLst>
          </p:cNvPr>
          <p:cNvSpPr/>
          <p:nvPr/>
        </p:nvSpPr>
        <p:spPr>
          <a:xfrm rot="10955323">
            <a:off x="4854315" y="5546982"/>
            <a:ext cx="1131791" cy="22962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CD7A6247-75DA-4A20-BCBC-C2458433B6DB}"/>
              </a:ext>
            </a:extLst>
          </p:cNvPr>
          <p:cNvSpPr/>
          <p:nvPr/>
        </p:nvSpPr>
        <p:spPr>
          <a:xfrm>
            <a:off x="4572000" y="900853"/>
            <a:ext cx="1252697" cy="352214"/>
          </a:xfrm>
          <a:custGeom>
            <a:avLst/>
            <a:gdLst>
              <a:gd name="connsiteX0" fmla="*/ 0 w 1252697"/>
              <a:gd name="connsiteY0" fmla="*/ 0 h 352214"/>
              <a:gd name="connsiteX1" fmla="*/ 907627 w 1252697"/>
              <a:gd name="connsiteY1" fmla="*/ 162560 h 352214"/>
              <a:gd name="connsiteX2" fmla="*/ 1219200 w 1252697"/>
              <a:gd name="connsiteY2" fmla="*/ 325120 h 352214"/>
              <a:gd name="connsiteX3" fmla="*/ 1246293 w 1252697"/>
              <a:gd name="connsiteY3" fmla="*/ 345440 h 352214"/>
              <a:gd name="connsiteX4" fmla="*/ 1239520 w 1252697"/>
              <a:gd name="connsiteY4" fmla="*/ 352214 h 352214"/>
              <a:gd name="connsiteX5" fmla="*/ 1239520 w 1252697"/>
              <a:gd name="connsiteY5" fmla="*/ 352214 h 3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2697" h="352214">
                <a:moveTo>
                  <a:pt x="0" y="0"/>
                </a:moveTo>
                <a:cubicBezTo>
                  <a:pt x="352213" y="54186"/>
                  <a:pt x="704427" y="108373"/>
                  <a:pt x="907627" y="162560"/>
                </a:cubicBezTo>
                <a:cubicBezTo>
                  <a:pt x="1110827" y="216747"/>
                  <a:pt x="1162756" y="294640"/>
                  <a:pt x="1219200" y="325120"/>
                </a:cubicBezTo>
                <a:cubicBezTo>
                  <a:pt x="1275644" y="355600"/>
                  <a:pt x="1242906" y="340924"/>
                  <a:pt x="1246293" y="345440"/>
                </a:cubicBezTo>
                <a:cubicBezTo>
                  <a:pt x="1249680" y="349956"/>
                  <a:pt x="1239520" y="352214"/>
                  <a:pt x="1239520" y="352214"/>
                </a:cubicBezTo>
                <a:lnTo>
                  <a:pt x="1239520" y="352214"/>
                </a:lnTo>
              </a:path>
            </a:pathLst>
          </a:custGeom>
          <a:noFill/>
          <a:ln w="5715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0262A376-1C0D-43AE-90DE-083470883F04}"/>
              </a:ext>
            </a:extLst>
          </p:cNvPr>
          <p:cNvSpPr/>
          <p:nvPr/>
        </p:nvSpPr>
        <p:spPr>
          <a:xfrm>
            <a:off x="6522720" y="748933"/>
            <a:ext cx="1480457" cy="391890"/>
          </a:xfrm>
          <a:custGeom>
            <a:avLst/>
            <a:gdLst>
              <a:gd name="connsiteX0" fmla="*/ 0 w 1480457"/>
              <a:gd name="connsiteY0" fmla="*/ 391890 h 391890"/>
              <a:gd name="connsiteX1" fmla="*/ 888274 w 1480457"/>
              <a:gd name="connsiteY1" fmla="*/ 4 h 391890"/>
              <a:gd name="connsiteX2" fmla="*/ 1480457 w 1480457"/>
              <a:gd name="connsiteY2" fmla="*/ 383181 h 391890"/>
              <a:gd name="connsiteX3" fmla="*/ 1480457 w 1480457"/>
              <a:gd name="connsiteY3" fmla="*/ 383181 h 3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457" h="391890">
                <a:moveTo>
                  <a:pt x="0" y="391890"/>
                </a:moveTo>
                <a:cubicBezTo>
                  <a:pt x="320765" y="196672"/>
                  <a:pt x="641531" y="1455"/>
                  <a:pt x="888274" y="4"/>
                </a:cubicBezTo>
                <a:cubicBezTo>
                  <a:pt x="1135017" y="-1447"/>
                  <a:pt x="1480457" y="383181"/>
                  <a:pt x="1480457" y="383181"/>
                </a:cubicBezTo>
                <a:lnTo>
                  <a:pt x="1480457" y="383181"/>
                </a:lnTo>
              </a:path>
            </a:pathLst>
          </a:custGeom>
          <a:noFill/>
          <a:ln w="698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ECB657F-CFE4-4506-ADA4-8B4E0E0526A3}"/>
              </a:ext>
            </a:extLst>
          </p:cNvPr>
          <p:cNvSpPr/>
          <p:nvPr/>
        </p:nvSpPr>
        <p:spPr>
          <a:xfrm rot="2461487">
            <a:off x="9098968" y="1491646"/>
            <a:ext cx="1123832" cy="332094"/>
          </a:xfrm>
          <a:custGeom>
            <a:avLst/>
            <a:gdLst>
              <a:gd name="connsiteX0" fmla="*/ 0 w 1480457"/>
              <a:gd name="connsiteY0" fmla="*/ 391890 h 391890"/>
              <a:gd name="connsiteX1" fmla="*/ 888274 w 1480457"/>
              <a:gd name="connsiteY1" fmla="*/ 4 h 391890"/>
              <a:gd name="connsiteX2" fmla="*/ 1480457 w 1480457"/>
              <a:gd name="connsiteY2" fmla="*/ 383181 h 391890"/>
              <a:gd name="connsiteX3" fmla="*/ 1480457 w 1480457"/>
              <a:gd name="connsiteY3" fmla="*/ 383181 h 3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457" h="391890">
                <a:moveTo>
                  <a:pt x="0" y="391890"/>
                </a:moveTo>
                <a:cubicBezTo>
                  <a:pt x="320765" y="196672"/>
                  <a:pt x="641531" y="1455"/>
                  <a:pt x="888274" y="4"/>
                </a:cubicBezTo>
                <a:cubicBezTo>
                  <a:pt x="1135017" y="-1447"/>
                  <a:pt x="1480457" y="383181"/>
                  <a:pt x="1480457" y="383181"/>
                </a:cubicBezTo>
                <a:lnTo>
                  <a:pt x="1480457" y="383181"/>
                </a:lnTo>
              </a:path>
            </a:pathLst>
          </a:custGeom>
          <a:noFill/>
          <a:ln w="698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350738-4FD9-4D61-B6B7-1F0E027B0BE5}"/>
              </a:ext>
            </a:extLst>
          </p:cNvPr>
          <p:cNvSpPr/>
          <p:nvPr/>
        </p:nvSpPr>
        <p:spPr>
          <a:xfrm>
            <a:off x="1959030" y="2318074"/>
            <a:ext cx="348342" cy="3396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BE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99C13A-02AF-4ABB-96C9-25BEA9CBD0FD}"/>
              </a:ext>
            </a:extLst>
          </p:cNvPr>
          <p:cNvSpPr/>
          <p:nvPr/>
        </p:nvSpPr>
        <p:spPr>
          <a:xfrm>
            <a:off x="11407817" y="2966862"/>
            <a:ext cx="348342" cy="3396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BE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882C14-A9DE-4CEE-AF48-166B1F3F9CD8}"/>
              </a:ext>
            </a:extLst>
          </p:cNvPr>
          <p:cNvSpPr/>
          <p:nvPr/>
        </p:nvSpPr>
        <p:spPr>
          <a:xfrm>
            <a:off x="6081216" y="1683359"/>
            <a:ext cx="348342" cy="339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BE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7D78EA-C671-42EF-89FE-50E4A231A4CE}"/>
              </a:ext>
            </a:extLst>
          </p:cNvPr>
          <p:cNvSpPr/>
          <p:nvPr/>
        </p:nvSpPr>
        <p:spPr>
          <a:xfrm>
            <a:off x="8409567" y="971005"/>
            <a:ext cx="348342" cy="3396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BE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B06D057-DBC3-42DC-98D5-D461084F84B2}"/>
              </a:ext>
            </a:extLst>
          </p:cNvPr>
          <p:cNvSpPr/>
          <p:nvPr/>
        </p:nvSpPr>
        <p:spPr>
          <a:xfrm>
            <a:off x="10352771" y="3586182"/>
            <a:ext cx="348342" cy="3396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B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B908294-4719-4765-B37C-984185E66C37}"/>
              </a:ext>
            </a:extLst>
          </p:cNvPr>
          <p:cNvSpPr/>
          <p:nvPr/>
        </p:nvSpPr>
        <p:spPr>
          <a:xfrm>
            <a:off x="8808659" y="986265"/>
            <a:ext cx="348342" cy="339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BE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31AD1BE-F284-4ACC-918C-D1188CF6A544}"/>
              </a:ext>
            </a:extLst>
          </p:cNvPr>
          <p:cNvSpPr/>
          <p:nvPr/>
        </p:nvSpPr>
        <p:spPr>
          <a:xfrm>
            <a:off x="8052516" y="5739907"/>
            <a:ext cx="348342" cy="339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B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49F0A2-DF08-4904-9113-A2DEA3194846}"/>
              </a:ext>
            </a:extLst>
          </p:cNvPr>
          <p:cNvSpPr/>
          <p:nvPr/>
        </p:nvSpPr>
        <p:spPr>
          <a:xfrm>
            <a:off x="10756749" y="3586182"/>
            <a:ext cx="348342" cy="339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B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BABECE-C3BF-4A3E-9550-E878134E231A}"/>
              </a:ext>
            </a:extLst>
          </p:cNvPr>
          <p:cNvSpPr/>
          <p:nvPr/>
        </p:nvSpPr>
        <p:spPr>
          <a:xfrm>
            <a:off x="10352771" y="4008920"/>
            <a:ext cx="348342" cy="3396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B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D1227D-F55D-4FFC-B12C-91A7EFD49C3B}"/>
              </a:ext>
            </a:extLst>
          </p:cNvPr>
          <p:cNvSpPr/>
          <p:nvPr/>
        </p:nvSpPr>
        <p:spPr>
          <a:xfrm>
            <a:off x="3681846" y="5909724"/>
            <a:ext cx="348342" cy="3396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B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BB4F45A-6345-4DAF-8E74-4FF562DBD185}"/>
              </a:ext>
            </a:extLst>
          </p:cNvPr>
          <p:cNvSpPr/>
          <p:nvPr/>
        </p:nvSpPr>
        <p:spPr>
          <a:xfrm>
            <a:off x="186836" y="3704234"/>
            <a:ext cx="348342" cy="3396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88F6F-3A04-4F60-B52A-33546C8A5541}"/>
              </a:ext>
            </a:extLst>
          </p:cNvPr>
          <p:cNvSpPr txBox="1"/>
          <p:nvPr/>
        </p:nvSpPr>
        <p:spPr>
          <a:xfrm>
            <a:off x="651132" y="4130374"/>
            <a:ext cx="285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markdown + live follow-up</a:t>
            </a:r>
            <a:endParaRPr lang="en-B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A7BCE9-9D31-4BA2-BDFA-F588ECC8BD20}"/>
              </a:ext>
            </a:extLst>
          </p:cNvPr>
          <p:cNvSpPr/>
          <p:nvPr/>
        </p:nvSpPr>
        <p:spPr>
          <a:xfrm>
            <a:off x="186836" y="4160071"/>
            <a:ext cx="348342" cy="339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FEFD94-F794-4BE8-A59B-5D97A25A5494}"/>
              </a:ext>
            </a:extLst>
          </p:cNvPr>
          <p:cNvSpPr txBox="1"/>
          <p:nvPr/>
        </p:nvSpPr>
        <p:spPr>
          <a:xfrm>
            <a:off x="651133" y="3689385"/>
            <a:ext cx="125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Live online</a:t>
            </a:r>
            <a:endParaRPr lang="en-B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F562D56-C600-43C5-91F4-0B40349ED79F}"/>
              </a:ext>
            </a:extLst>
          </p:cNvPr>
          <p:cNvSpPr/>
          <p:nvPr/>
        </p:nvSpPr>
        <p:spPr>
          <a:xfrm>
            <a:off x="186836" y="4609812"/>
            <a:ext cx="348342" cy="3396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B10BAD-40B4-4DBA-AA52-F0A9A0C4D527}"/>
              </a:ext>
            </a:extLst>
          </p:cNvPr>
          <p:cNvSpPr txBox="1"/>
          <p:nvPr/>
        </p:nvSpPr>
        <p:spPr>
          <a:xfrm>
            <a:off x="615413" y="4571363"/>
            <a:ext cx="198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Youtube</a:t>
            </a:r>
            <a:r>
              <a:rPr lang="en-US" dirty="0"/>
              <a:t> movie</a:t>
            </a:r>
            <a:endParaRPr lang="en-BE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D1346CB-A126-4FE7-8EBA-D3FE7CB50ADC}"/>
              </a:ext>
            </a:extLst>
          </p:cNvPr>
          <p:cNvSpPr/>
          <p:nvPr/>
        </p:nvSpPr>
        <p:spPr>
          <a:xfrm>
            <a:off x="10757438" y="4008919"/>
            <a:ext cx="348342" cy="339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0970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1AEE53-0AB5-4AA9-ABEC-1A31E93EC389}"/>
              </a:ext>
            </a:extLst>
          </p:cNvPr>
          <p:cNvGraphicFramePr>
            <a:graphicFrameLocks noGrp="1"/>
          </p:cNvGraphicFramePr>
          <p:nvPr/>
        </p:nvGraphicFramePr>
        <p:xfrm>
          <a:off x="1886494" y="1462745"/>
          <a:ext cx="7961933" cy="3800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930">
                  <a:extLst>
                    <a:ext uri="{9D8B030D-6E8A-4147-A177-3AD203B41FA5}">
                      <a16:colId xmlns:a16="http://schemas.microsoft.com/office/drawing/2014/main" val="2154501476"/>
                    </a:ext>
                  </a:extLst>
                </a:gridCol>
                <a:gridCol w="1597096">
                  <a:extLst>
                    <a:ext uri="{9D8B030D-6E8A-4147-A177-3AD203B41FA5}">
                      <a16:colId xmlns:a16="http://schemas.microsoft.com/office/drawing/2014/main" val="1970073087"/>
                    </a:ext>
                  </a:extLst>
                </a:gridCol>
                <a:gridCol w="5384907">
                  <a:extLst>
                    <a:ext uri="{9D8B030D-6E8A-4147-A177-3AD203B41FA5}">
                      <a16:colId xmlns:a16="http://schemas.microsoft.com/office/drawing/2014/main" val="502734018"/>
                    </a:ext>
                  </a:extLst>
                </a:gridCol>
              </a:tblGrid>
              <a:tr h="316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schema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Dates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029023"/>
                  </a:ext>
                </a:extLst>
              </a:tr>
              <a:tr h="316702">
                <a:tc>
                  <a:txBody>
                    <a:bodyPr/>
                    <a:lstStyle/>
                    <a:p>
                      <a:pPr algn="ctr" fontAlgn="b"/>
                      <a:r>
                        <a:rPr lang="en-BE" sz="1600" u="none" strike="noStrike" dirty="0">
                          <a:effectLst/>
                        </a:rPr>
                        <a:t>1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BE" sz="1600" u="none" strike="noStrike" dirty="0">
                          <a:effectLst/>
                        </a:rPr>
                        <a:t>30/4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nl-NL" sz="1600" u="none" strike="noStrike" dirty="0">
                          <a:effectLst/>
                        </a:rPr>
                        <a:t>live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4546932"/>
                  </a:ext>
                </a:extLst>
              </a:tr>
              <a:tr h="316702">
                <a:tc>
                  <a:txBody>
                    <a:bodyPr/>
                    <a:lstStyle/>
                    <a:p>
                      <a:pPr algn="ctr" fontAlgn="b"/>
                      <a:r>
                        <a:rPr lang="en-BE" sz="1600" u="none" strike="noStrike" dirty="0">
                          <a:effectLst/>
                        </a:rPr>
                        <a:t>2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BE" sz="1600" u="none" strike="noStrike" dirty="0">
                          <a:effectLst/>
                        </a:rPr>
                        <a:t>30/4-7/4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nl-NL" sz="1600" u="none" strike="noStrike">
                          <a:effectLst/>
                        </a:rPr>
                        <a:t>markdown 1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1990222"/>
                  </a:ext>
                </a:extLst>
              </a:tr>
              <a:tr h="316702">
                <a:tc>
                  <a:txBody>
                    <a:bodyPr/>
                    <a:lstStyle/>
                    <a:p>
                      <a:pPr algn="ctr" fontAlgn="b"/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BE" sz="1600" u="none" strike="noStrike" dirty="0">
                          <a:effectLst/>
                        </a:rPr>
                        <a:t>7/5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600" u="none" strike="noStrike" dirty="0">
                          <a:effectLst/>
                        </a:rPr>
                        <a:t>discussion markdown 1 + introduction movie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7878670"/>
                  </a:ext>
                </a:extLst>
              </a:tr>
              <a:tr h="316702">
                <a:tc>
                  <a:txBody>
                    <a:bodyPr/>
                    <a:lstStyle/>
                    <a:p>
                      <a:pPr algn="ctr" fontAlgn="b"/>
                      <a:r>
                        <a:rPr lang="en-BE" sz="1600" u="none" strike="noStrike" dirty="0">
                          <a:effectLst/>
                        </a:rPr>
                        <a:t>3&amp;4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BE" sz="1600" u="none" strike="noStrike" dirty="0">
                          <a:effectLst/>
                        </a:rPr>
                        <a:t>7/5-14/5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nl-NL" sz="1600" u="none" strike="noStrike">
                          <a:effectLst/>
                        </a:rPr>
                        <a:t>movie + markdown 2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6623923"/>
                  </a:ext>
                </a:extLst>
              </a:tr>
              <a:tr h="316702">
                <a:tc>
                  <a:txBody>
                    <a:bodyPr/>
                    <a:lstStyle/>
                    <a:p>
                      <a:pPr algn="ctr" fontAlgn="b"/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BE" sz="1600" u="none" strike="noStrike" dirty="0">
                          <a:effectLst/>
                        </a:rPr>
                        <a:t>14/5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600" u="none" strike="noStrike">
                          <a:effectLst/>
                        </a:rPr>
                        <a:t>discussion movie and markdown 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7053462"/>
                  </a:ext>
                </a:extLst>
              </a:tr>
              <a:tr h="316702">
                <a:tc>
                  <a:txBody>
                    <a:bodyPr/>
                    <a:lstStyle/>
                    <a:p>
                      <a:pPr algn="ctr" fontAlgn="b"/>
                      <a:r>
                        <a:rPr lang="en-BE" sz="1600" u="none" strike="noStrike" dirty="0">
                          <a:effectLst/>
                        </a:rPr>
                        <a:t>5&amp;6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BE" sz="1600" u="none" strike="noStrike" dirty="0">
                          <a:effectLst/>
                        </a:rPr>
                        <a:t>22/5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600" u="none" strike="noStrike">
                          <a:effectLst/>
                        </a:rPr>
                        <a:t>intro to movie and markdown 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1161315"/>
                  </a:ext>
                </a:extLst>
              </a:tr>
              <a:tr h="316702">
                <a:tc>
                  <a:txBody>
                    <a:bodyPr/>
                    <a:lstStyle/>
                    <a:p>
                      <a:pPr algn="ctr" fontAlgn="b"/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BE" sz="1600" u="none" strike="noStrike" dirty="0">
                          <a:effectLst/>
                        </a:rPr>
                        <a:t>22/5-29/5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nl-NL" sz="1600" u="none" strike="noStrike">
                          <a:effectLst/>
                        </a:rPr>
                        <a:t>movie + markdown 2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489557"/>
                  </a:ext>
                </a:extLst>
              </a:tr>
              <a:tr h="316702">
                <a:tc>
                  <a:txBody>
                    <a:bodyPr/>
                    <a:lstStyle/>
                    <a:p>
                      <a:pPr algn="ctr" fontAlgn="b"/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BE" sz="1600" u="none" strike="noStrike" dirty="0">
                          <a:effectLst/>
                        </a:rPr>
                        <a:t>29/5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600" u="none" strike="noStrike" dirty="0">
                          <a:effectLst/>
                        </a:rPr>
                        <a:t>discussion movie and markdown + introduction markdown 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4447871"/>
                  </a:ext>
                </a:extLst>
              </a:tr>
              <a:tr h="316702">
                <a:tc>
                  <a:txBody>
                    <a:bodyPr/>
                    <a:lstStyle/>
                    <a:p>
                      <a:pPr algn="ctr" fontAlgn="b"/>
                      <a:r>
                        <a:rPr lang="en-BE" sz="1600" u="none" strike="noStrike" dirty="0">
                          <a:effectLst/>
                        </a:rPr>
                        <a:t>7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BE" sz="1600" u="none" strike="noStrike" dirty="0">
                          <a:effectLst/>
                        </a:rPr>
                        <a:t>29/5-5/6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nl-NL" sz="1600" u="none" strike="noStrike">
                          <a:effectLst/>
                        </a:rPr>
                        <a:t>markdown 4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9580413"/>
                  </a:ext>
                </a:extLst>
              </a:tr>
              <a:tr h="316702">
                <a:tc>
                  <a:txBody>
                    <a:bodyPr/>
                    <a:lstStyle/>
                    <a:p>
                      <a:pPr algn="ctr" fontAlgn="b"/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BE" sz="1600" u="none" strike="noStrike" dirty="0">
                          <a:effectLst/>
                        </a:rPr>
                        <a:t>12/6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600" u="none" strike="noStrike">
                          <a:effectLst/>
                        </a:rPr>
                        <a:t>discussion markdown 4 + presentation own cases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1749408"/>
                  </a:ext>
                </a:extLst>
              </a:tr>
              <a:tr h="316702">
                <a:tc>
                  <a:txBody>
                    <a:bodyPr/>
                    <a:lstStyle/>
                    <a:p>
                      <a:pPr algn="ctr" fontAlgn="b"/>
                      <a:r>
                        <a:rPr lang="en-BE" sz="1600" u="none" strike="noStrike" dirty="0">
                          <a:effectLst/>
                        </a:rPr>
                        <a:t>8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BE" sz="1600" u="none" strike="noStrike" dirty="0">
                          <a:effectLst/>
                        </a:rPr>
                        <a:t>17/6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nl-NL" sz="1600" u="none" strike="noStrike" dirty="0">
                          <a:effectLst/>
                        </a:rPr>
                        <a:t>discussion own cases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24430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F2F12E-7770-40A6-B8A9-C94BB85FFFC8}"/>
              </a:ext>
            </a:extLst>
          </p:cNvPr>
          <p:cNvSpPr txBox="1"/>
          <p:nvPr/>
        </p:nvSpPr>
        <p:spPr>
          <a:xfrm>
            <a:off x="1219200" y="853440"/>
            <a:ext cx="634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Appointment every Thursday morning for about 2 h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5486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713042" y="507661"/>
            <a:ext cx="590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nl-BE" sz="5400" dirty="0">
                <a:solidFill>
                  <a:srgbClr val="0070C0"/>
                </a:solidFill>
                <a:latin typeface="Abadi" panose="020B0604020104020204" pitchFamily="34" charset="0"/>
              </a:rPr>
              <a:t>Essential concepts:</a:t>
            </a:r>
            <a:endParaRPr lang="nl-BE" sz="44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A0223-9D7D-49C4-9239-CBBF35E56276}"/>
              </a:ext>
            </a:extLst>
          </p:cNvPr>
          <p:cNvSpPr txBox="1"/>
          <p:nvPr/>
        </p:nvSpPr>
        <p:spPr>
          <a:xfrm>
            <a:off x="1292162" y="1915837"/>
            <a:ext cx="42978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002060"/>
                </a:solidFill>
                <a:latin typeface="Abadi" panose="020B0604020104020204" pitchFamily="34" charset="0"/>
              </a:rPr>
              <a:t>Randomisation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002060"/>
                </a:solidFill>
                <a:latin typeface="Abadi" panose="020B0604020104020204" pitchFamily="34" charset="0"/>
              </a:rPr>
              <a:t>Replication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002060"/>
                </a:solidFill>
                <a:latin typeface="Abadi" panose="020B0604020104020204" pitchFamily="34" charset="0"/>
              </a:rPr>
              <a:t>Orthogonality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BE" sz="32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8AB27-3F12-4031-AAF0-BBC4CB8A9DE9}"/>
              </a:ext>
            </a:extLst>
          </p:cNvPr>
          <p:cNvSpPr txBox="1"/>
          <p:nvPr/>
        </p:nvSpPr>
        <p:spPr>
          <a:xfrm>
            <a:off x="7735824" y="4000669"/>
            <a:ext cx="3383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nl-BE" sz="2000" dirty="0">
                <a:solidFill>
                  <a:srgbClr val="002060"/>
                </a:solidFill>
                <a:latin typeface="Abadi" panose="020B0604020104020204" pitchFamily="34" charset="0"/>
              </a:rPr>
              <a:t>+ some handy tools: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2060"/>
                </a:solidFill>
                <a:latin typeface="Abadi" panose="020B0604020104020204" pitchFamily="34" charset="0"/>
              </a:rPr>
              <a:t>Balancing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2060"/>
                </a:solidFill>
                <a:latin typeface="Abadi" panose="020B0604020104020204" pitchFamily="34" charset="0"/>
              </a:rPr>
              <a:t>Blocking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2060"/>
                </a:solidFill>
                <a:latin typeface="Abadi" panose="020B0604020104020204" pitchFamily="34" charset="0"/>
              </a:rPr>
              <a:t>Random effects</a:t>
            </a:r>
          </a:p>
        </p:txBody>
      </p:sp>
    </p:spTree>
    <p:extLst>
      <p:ext uri="{BB962C8B-B14F-4D97-AF65-F5344CB8AC3E}">
        <p14:creationId xmlns:p14="http://schemas.microsoft.com/office/powerpoint/2010/main" val="2766541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Constraints old days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695574" y="1996585"/>
            <a:ext cx="67341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For easy calculation at the data analysis stage, designs need to be perfectly orthogonal and balanced.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Only a limited number of designs fulfil these criteria, are given a name and collected in recipe book style manuals.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Main role of statistician is to see if the appropriate design has been chosen (because plenty of recipes to choose from)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Situation is clear and easy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>
              <a:spcBef>
                <a:spcPts val="18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962274" y="1010469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Nowadays (since 30+ years)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523251" y="1766895"/>
            <a:ext cx="70169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Thanks to computers and new algortihms, we can live with almost-orthogonal designs, with unbalanced designs, incomplete blocks, dependent observations,...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Therefor there is far more flexibility in designing experiments.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This leads to the possibility to optimize the use of resources.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We have better options to fulfil other model assumptions.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We can perform more informative data analysis.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…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But less clear and easy. We need to think and understand…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1C4DF-8D7A-451E-9900-364977506BB2}"/>
              </a:ext>
            </a:extLst>
          </p:cNvPr>
          <p:cNvSpPr txBox="1"/>
          <p:nvPr/>
        </p:nvSpPr>
        <p:spPr>
          <a:xfrm>
            <a:off x="647663" y="6060378"/>
            <a:ext cx="1089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Yet still a lot of old school designs (education, journal editors, research leaders, lack of modern statisticians...)</a:t>
            </a:r>
            <a:endParaRPr lang="en-BE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127EF8-E64B-4A29-B22F-A43D22C14E9F}"/>
              </a:ext>
            </a:extLst>
          </p:cNvPr>
          <p:cNvGraphicFramePr>
            <a:graphicFrameLocks noGrp="1"/>
          </p:cNvGraphicFramePr>
          <p:nvPr/>
        </p:nvGraphicFramePr>
        <p:xfrm>
          <a:off x="983525" y="640324"/>
          <a:ext cx="2676338" cy="1154160"/>
        </p:xfrm>
        <a:graphic>
          <a:graphicData uri="http://schemas.openxmlformats.org/drawingml/2006/table">
            <a:tbl>
              <a:tblPr/>
              <a:tblGrid>
                <a:gridCol w="598768">
                  <a:extLst>
                    <a:ext uri="{9D8B030D-6E8A-4147-A177-3AD203B41FA5}">
                      <a16:colId xmlns:a16="http://schemas.microsoft.com/office/drawing/2014/main" val="4158611749"/>
                    </a:ext>
                  </a:extLst>
                </a:gridCol>
                <a:gridCol w="578223">
                  <a:extLst>
                    <a:ext uri="{9D8B030D-6E8A-4147-A177-3AD203B41FA5}">
                      <a16:colId xmlns:a16="http://schemas.microsoft.com/office/drawing/2014/main" val="469620652"/>
                    </a:ext>
                  </a:extLst>
                </a:gridCol>
                <a:gridCol w="559898">
                  <a:extLst>
                    <a:ext uri="{9D8B030D-6E8A-4147-A177-3AD203B41FA5}">
                      <a16:colId xmlns:a16="http://schemas.microsoft.com/office/drawing/2014/main" val="3195671514"/>
                    </a:ext>
                  </a:extLst>
                </a:gridCol>
                <a:gridCol w="480648">
                  <a:extLst>
                    <a:ext uri="{9D8B030D-6E8A-4147-A177-3AD203B41FA5}">
                      <a16:colId xmlns:a16="http://schemas.microsoft.com/office/drawing/2014/main" val="501978022"/>
                    </a:ext>
                  </a:extLst>
                </a:gridCol>
                <a:gridCol w="458801">
                  <a:extLst>
                    <a:ext uri="{9D8B030D-6E8A-4147-A177-3AD203B41FA5}">
                      <a16:colId xmlns:a16="http://schemas.microsoft.com/office/drawing/2014/main" val="1790100805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21064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7000"/>
                  </a:ext>
                </a:extLst>
              </a:tr>
              <a:tr h="2308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001317"/>
                  </a:ext>
                </a:extLst>
              </a:tr>
              <a:tr h="230832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652459"/>
                  </a:ext>
                </a:extLst>
              </a:tr>
              <a:tr h="230832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9887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E26774-CB38-40D8-B099-1A05E9F7BDA8}"/>
              </a:ext>
            </a:extLst>
          </p:cNvPr>
          <p:cNvGraphicFramePr>
            <a:graphicFrameLocks noGrp="1"/>
          </p:cNvGraphicFramePr>
          <p:nvPr/>
        </p:nvGraphicFramePr>
        <p:xfrm>
          <a:off x="983525" y="2957069"/>
          <a:ext cx="2676338" cy="1154160"/>
        </p:xfrm>
        <a:graphic>
          <a:graphicData uri="http://schemas.openxmlformats.org/drawingml/2006/table">
            <a:tbl>
              <a:tblPr/>
              <a:tblGrid>
                <a:gridCol w="598768">
                  <a:extLst>
                    <a:ext uri="{9D8B030D-6E8A-4147-A177-3AD203B41FA5}">
                      <a16:colId xmlns:a16="http://schemas.microsoft.com/office/drawing/2014/main" val="4158611749"/>
                    </a:ext>
                  </a:extLst>
                </a:gridCol>
                <a:gridCol w="578223">
                  <a:extLst>
                    <a:ext uri="{9D8B030D-6E8A-4147-A177-3AD203B41FA5}">
                      <a16:colId xmlns:a16="http://schemas.microsoft.com/office/drawing/2014/main" val="469620652"/>
                    </a:ext>
                  </a:extLst>
                </a:gridCol>
                <a:gridCol w="559898">
                  <a:extLst>
                    <a:ext uri="{9D8B030D-6E8A-4147-A177-3AD203B41FA5}">
                      <a16:colId xmlns:a16="http://schemas.microsoft.com/office/drawing/2014/main" val="3195671514"/>
                    </a:ext>
                  </a:extLst>
                </a:gridCol>
                <a:gridCol w="480648">
                  <a:extLst>
                    <a:ext uri="{9D8B030D-6E8A-4147-A177-3AD203B41FA5}">
                      <a16:colId xmlns:a16="http://schemas.microsoft.com/office/drawing/2014/main" val="501978022"/>
                    </a:ext>
                  </a:extLst>
                </a:gridCol>
                <a:gridCol w="458801">
                  <a:extLst>
                    <a:ext uri="{9D8B030D-6E8A-4147-A177-3AD203B41FA5}">
                      <a16:colId xmlns:a16="http://schemas.microsoft.com/office/drawing/2014/main" val="1790100805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21064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7000"/>
                  </a:ext>
                </a:extLst>
              </a:tr>
              <a:tr h="2308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001317"/>
                  </a:ext>
                </a:extLst>
              </a:tr>
              <a:tr h="230832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652459"/>
                  </a:ext>
                </a:extLst>
              </a:tr>
              <a:tr h="230832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988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F183D6-7E83-42EF-8569-17581DEC58A3}"/>
              </a:ext>
            </a:extLst>
          </p:cNvPr>
          <p:cNvSpPr txBox="1"/>
          <p:nvPr/>
        </p:nvSpPr>
        <p:spPr>
          <a:xfrm>
            <a:off x="747976" y="2282613"/>
            <a:ext cx="425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n = 22, this one is probably more efficient</a:t>
            </a:r>
            <a:endParaRPr lang="en-B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108BE3-7391-4B8A-BD02-1B865330D1DD}"/>
              </a:ext>
            </a:extLst>
          </p:cNvPr>
          <p:cNvGraphicFramePr>
            <a:graphicFrameLocks noGrp="1"/>
          </p:cNvGraphicFramePr>
          <p:nvPr/>
        </p:nvGraphicFramePr>
        <p:xfrm>
          <a:off x="1169519" y="5330984"/>
          <a:ext cx="2676338" cy="1154160"/>
        </p:xfrm>
        <a:graphic>
          <a:graphicData uri="http://schemas.openxmlformats.org/drawingml/2006/table">
            <a:tbl>
              <a:tblPr/>
              <a:tblGrid>
                <a:gridCol w="598768">
                  <a:extLst>
                    <a:ext uri="{9D8B030D-6E8A-4147-A177-3AD203B41FA5}">
                      <a16:colId xmlns:a16="http://schemas.microsoft.com/office/drawing/2014/main" val="4158611749"/>
                    </a:ext>
                  </a:extLst>
                </a:gridCol>
                <a:gridCol w="578223">
                  <a:extLst>
                    <a:ext uri="{9D8B030D-6E8A-4147-A177-3AD203B41FA5}">
                      <a16:colId xmlns:a16="http://schemas.microsoft.com/office/drawing/2014/main" val="469620652"/>
                    </a:ext>
                  </a:extLst>
                </a:gridCol>
                <a:gridCol w="559898">
                  <a:extLst>
                    <a:ext uri="{9D8B030D-6E8A-4147-A177-3AD203B41FA5}">
                      <a16:colId xmlns:a16="http://schemas.microsoft.com/office/drawing/2014/main" val="3195671514"/>
                    </a:ext>
                  </a:extLst>
                </a:gridCol>
                <a:gridCol w="480648">
                  <a:extLst>
                    <a:ext uri="{9D8B030D-6E8A-4147-A177-3AD203B41FA5}">
                      <a16:colId xmlns:a16="http://schemas.microsoft.com/office/drawing/2014/main" val="501978022"/>
                    </a:ext>
                  </a:extLst>
                </a:gridCol>
                <a:gridCol w="458801">
                  <a:extLst>
                    <a:ext uri="{9D8B030D-6E8A-4147-A177-3AD203B41FA5}">
                      <a16:colId xmlns:a16="http://schemas.microsoft.com/office/drawing/2014/main" val="1790100805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21064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7000"/>
                  </a:ext>
                </a:extLst>
              </a:tr>
              <a:tr h="2308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001317"/>
                  </a:ext>
                </a:extLst>
              </a:tr>
              <a:tr h="230832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652459"/>
                  </a:ext>
                </a:extLst>
              </a:tr>
              <a:tr h="230832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988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7C0201-2DA3-4481-8BFA-CF0047734081}"/>
              </a:ext>
            </a:extLst>
          </p:cNvPr>
          <p:cNvGraphicFramePr>
            <a:graphicFrameLocks noGrp="1"/>
          </p:cNvGraphicFramePr>
          <p:nvPr/>
        </p:nvGraphicFramePr>
        <p:xfrm>
          <a:off x="5003498" y="5243068"/>
          <a:ext cx="2676338" cy="1154160"/>
        </p:xfrm>
        <a:graphic>
          <a:graphicData uri="http://schemas.openxmlformats.org/drawingml/2006/table">
            <a:tbl>
              <a:tblPr/>
              <a:tblGrid>
                <a:gridCol w="598768">
                  <a:extLst>
                    <a:ext uri="{9D8B030D-6E8A-4147-A177-3AD203B41FA5}">
                      <a16:colId xmlns:a16="http://schemas.microsoft.com/office/drawing/2014/main" val="4158611749"/>
                    </a:ext>
                  </a:extLst>
                </a:gridCol>
                <a:gridCol w="578223">
                  <a:extLst>
                    <a:ext uri="{9D8B030D-6E8A-4147-A177-3AD203B41FA5}">
                      <a16:colId xmlns:a16="http://schemas.microsoft.com/office/drawing/2014/main" val="469620652"/>
                    </a:ext>
                  </a:extLst>
                </a:gridCol>
                <a:gridCol w="559898">
                  <a:extLst>
                    <a:ext uri="{9D8B030D-6E8A-4147-A177-3AD203B41FA5}">
                      <a16:colId xmlns:a16="http://schemas.microsoft.com/office/drawing/2014/main" val="3195671514"/>
                    </a:ext>
                  </a:extLst>
                </a:gridCol>
                <a:gridCol w="480648">
                  <a:extLst>
                    <a:ext uri="{9D8B030D-6E8A-4147-A177-3AD203B41FA5}">
                      <a16:colId xmlns:a16="http://schemas.microsoft.com/office/drawing/2014/main" val="501978022"/>
                    </a:ext>
                  </a:extLst>
                </a:gridCol>
                <a:gridCol w="458801">
                  <a:extLst>
                    <a:ext uri="{9D8B030D-6E8A-4147-A177-3AD203B41FA5}">
                      <a16:colId xmlns:a16="http://schemas.microsoft.com/office/drawing/2014/main" val="1790100805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21064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7000"/>
                  </a:ext>
                </a:extLst>
              </a:tr>
              <a:tr h="2308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001317"/>
                  </a:ext>
                </a:extLst>
              </a:tr>
              <a:tr h="230832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652459"/>
                  </a:ext>
                </a:extLst>
              </a:tr>
              <a:tr h="230832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988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62C150-1C5B-4469-BBA1-1378425F85F0}"/>
              </a:ext>
            </a:extLst>
          </p:cNvPr>
          <p:cNvSpPr txBox="1"/>
          <p:nvPr/>
        </p:nvSpPr>
        <p:spPr>
          <a:xfrm>
            <a:off x="747975" y="4448780"/>
            <a:ext cx="416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N=0 and P=0 is likely to fail dramatically, </a:t>
            </a:r>
          </a:p>
          <a:p>
            <a:r>
              <a:rPr lang="en-US" dirty="0"/>
              <a:t>this one is probably better</a:t>
            </a:r>
            <a:endParaRPr lang="en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3EE34-83A1-45A1-ADE9-0E06896F2B9F}"/>
              </a:ext>
            </a:extLst>
          </p:cNvPr>
          <p:cNvSpPr txBox="1"/>
          <p:nvPr/>
        </p:nvSpPr>
        <p:spPr>
          <a:xfrm>
            <a:off x="5477631" y="444878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this one…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6683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2870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Randomisation and balancing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1695992" y="1760191"/>
            <a:ext cx="9657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Randomization is the reason why experiments can proof causation.</a:t>
            </a:r>
          </a:p>
          <a:p>
            <a:pPr lvl="1">
              <a:spcBef>
                <a:spcPts val="1800"/>
              </a:spcBef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Orthogonality of factors enables the analysis to separate the effects of each factor.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Balancing is a way to create orthogonality.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 random assignment does not guarantee a balanced design.</a:t>
            </a:r>
            <a:endParaRPr lang="en-US" sz="1600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Randomisation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B0EDF-7EC2-425F-8A5E-ED01345D7D3A}"/>
              </a:ext>
            </a:extLst>
          </p:cNvPr>
          <p:cNvSpPr txBox="1"/>
          <p:nvPr/>
        </p:nvSpPr>
        <p:spPr>
          <a:xfrm>
            <a:off x="1642711" y="4053479"/>
            <a:ext cx="816863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1800"/>
              </a:spcBef>
            </a:pPr>
            <a:endParaRPr lang="en-US" sz="2800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lvl="1" algn="ctr">
              <a:spcBef>
                <a:spcPts val="1800"/>
              </a:spcBef>
            </a:pPr>
            <a:r>
              <a:rPr lang="en-US" sz="2800" dirty="0">
                <a:solidFill>
                  <a:srgbClr val="0070C0"/>
                </a:solidFill>
                <a:latin typeface="Abadi" panose="020B0604020104020204" pitchFamily="34" charset="0"/>
              </a:rPr>
              <a:t>Find a compromise</a:t>
            </a:r>
          </a:p>
          <a:p>
            <a:pPr lvl="1" algn="ctr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A sufficiently random and as much as possible balanced design</a:t>
            </a:r>
          </a:p>
          <a:p>
            <a:pPr lvl="1" algn="ctr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Be prepared to make sacrifices in objectives</a:t>
            </a:r>
            <a:endParaRPr lang="en-US" sz="1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Blocking</a:t>
            </a:r>
            <a:endParaRPr lang="en-BE" sz="32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853690" y="2356592"/>
            <a:ext cx="72222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Grouping to create more homogenous sets of units that come from a population affected by uninteresting but important sources of variability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Within a block, units are more equal (and even considered the same) than units from different blocks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 mean to reduce the remaining uncontrollable variability (see later)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1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Randomisation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B0EDF-7EC2-425F-8A5E-ED01345D7D3A}"/>
              </a:ext>
            </a:extLst>
          </p:cNvPr>
          <p:cNvSpPr txBox="1"/>
          <p:nvPr/>
        </p:nvSpPr>
        <p:spPr>
          <a:xfrm>
            <a:off x="1902822" y="343253"/>
            <a:ext cx="816863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1800"/>
              </a:spcBef>
            </a:pPr>
            <a:endParaRPr lang="en-US" sz="2800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lvl="1" algn="ctr">
              <a:spcBef>
                <a:spcPts val="600"/>
              </a:spcBef>
            </a:pPr>
            <a:r>
              <a:rPr lang="en-US" sz="2800" dirty="0">
                <a:solidFill>
                  <a:srgbClr val="0070C0"/>
                </a:solidFill>
                <a:latin typeface="Abadi" panose="020B0604020104020204" pitchFamily="34" charset="0"/>
              </a:rPr>
              <a:t>Find a compromise between </a:t>
            </a:r>
          </a:p>
          <a:p>
            <a:pPr lvl="1" algn="ctr">
              <a:spcBef>
                <a:spcPts val="600"/>
              </a:spcBef>
            </a:pPr>
            <a:r>
              <a:rPr lang="en-US" sz="2800" dirty="0">
                <a:solidFill>
                  <a:srgbClr val="0070C0"/>
                </a:solidFill>
                <a:latin typeface="Abadi" panose="020B0604020104020204" pitchFamily="34" charset="0"/>
              </a:rPr>
              <a:t>randomization and balancing</a:t>
            </a:r>
          </a:p>
          <a:p>
            <a:pPr lvl="1" algn="ctr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A sufficiently random and as much as possible balanced design</a:t>
            </a:r>
          </a:p>
          <a:p>
            <a:pPr lvl="1" algn="ctr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	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Blocking is a tool to do this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A block = homogenous sub-division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Complete blocks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Incomplete blocks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Unequally sized blocks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But not the only tool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9FD08-F53F-45D3-A26A-55050038B7DF}"/>
              </a:ext>
            </a:extLst>
          </p:cNvPr>
          <p:cNvSpPr/>
          <p:nvPr/>
        </p:nvSpPr>
        <p:spPr>
          <a:xfrm>
            <a:off x="7053943" y="2933699"/>
            <a:ext cx="1794782" cy="2209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E38E5F-4BF3-4A6C-8EA0-7873E738F0DB}"/>
              </a:ext>
            </a:extLst>
          </p:cNvPr>
          <p:cNvSpPr/>
          <p:nvPr/>
        </p:nvSpPr>
        <p:spPr>
          <a:xfrm>
            <a:off x="7118350" y="3009900"/>
            <a:ext cx="812800" cy="10096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6DD16E-E544-403F-9A15-0F68786AE2FB}"/>
              </a:ext>
            </a:extLst>
          </p:cNvPr>
          <p:cNvSpPr/>
          <p:nvPr/>
        </p:nvSpPr>
        <p:spPr>
          <a:xfrm>
            <a:off x="7151574" y="3078233"/>
            <a:ext cx="335075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5B8E07-BE29-45D9-A571-A57F069B3AC4}"/>
              </a:ext>
            </a:extLst>
          </p:cNvPr>
          <p:cNvSpPr/>
          <p:nvPr/>
        </p:nvSpPr>
        <p:spPr>
          <a:xfrm>
            <a:off x="7151575" y="3539968"/>
            <a:ext cx="340066" cy="408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357E6D-C141-4D84-B004-47B92465113D}"/>
              </a:ext>
            </a:extLst>
          </p:cNvPr>
          <p:cNvSpPr/>
          <p:nvPr/>
        </p:nvSpPr>
        <p:spPr>
          <a:xfrm>
            <a:off x="7552418" y="3078233"/>
            <a:ext cx="340066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533EFE-BFC5-4043-AFEF-8F5502348468}"/>
              </a:ext>
            </a:extLst>
          </p:cNvPr>
          <p:cNvSpPr/>
          <p:nvPr/>
        </p:nvSpPr>
        <p:spPr>
          <a:xfrm>
            <a:off x="7543347" y="3539967"/>
            <a:ext cx="340066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25DEC-0B41-4CD5-8F39-34C834D6E0D6}"/>
              </a:ext>
            </a:extLst>
          </p:cNvPr>
          <p:cNvSpPr/>
          <p:nvPr/>
        </p:nvSpPr>
        <p:spPr>
          <a:xfrm>
            <a:off x="7962447" y="3009900"/>
            <a:ext cx="812800" cy="10096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207A92-A107-48AB-8B3F-4A63A93361CB}"/>
              </a:ext>
            </a:extLst>
          </p:cNvPr>
          <p:cNvSpPr/>
          <p:nvPr/>
        </p:nvSpPr>
        <p:spPr>
          <a:xfrm>
            <a:off x="8001000" y="3078233"/>
            <a:ext cx="325552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1EC5B5-9825-4F7B-BE8E-81058194C2F3}"/>
              </a:ext>
            </a:extLst>
          </p:cNvPr>
          <p:cNvSpPr/>
          <p:nvPr/>
        </p:nvSpPr>
        <p:spPr>
          <a:xfrm>
            <a:off x="7995557" y="3539968"/>
            <a:ext cx="340181" cy="408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C8A397-CC94-49EC-BE52-3E48F399A024}"/>
              </a:ext>
            </a:extLst>
          </p:cNvPr>
          <p:cNvSpPr/>
          <p:nvPr/>
        </p:nvSpPr>
        <p:spPr>
          <a:xfrm>
            <a:off x="8396515" y="3078233"/>
            <a:ext cx="325552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1BD70A-C9E3-48E7-8947-944B4178F73F}"/>
              </a:ext>
            </a:extLst>
          </p:cNvPr>
          <p:cNvSpPr/>
          <p:nvPr/>
        </p:nvSpPr>
        <p:spPr>
          <a:xfrm>
            <a:off x="8387444" y="3539967"/>
            <a:ext cx="325552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14BCA5-A233-41E4-A149-4C1AD7DF9128}"/>
              </a:ext>
            </a:extLst>
          </p:cNvPr>
          <p:cNvSpPr/>
          <p:nvPr/>
        </p:nvSpPr>
        <p:spPr>
          <a:xfrm>
            <a:off x="7127421" y="4073068"/>
            <a:ext cx="812800" cy="10096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F16173-6EF1-474D-9626-9045D66B1785}"/>
              </a:ext>
            </a:extLst>
          </p:cNvPr>
          <p:cNvSpPr/>
          <p:nvPr/>
        </p:nvSpPr>
        <p:spPr>
          <a:xfrm>
            <a:off x="7151574" y="4141401"/>
            <a:ext cx="339952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7E920E-35DE-44D4-AF7A-6367BB238513}"/>
              </a:ext>
            </a:extLst>
          </p:cNvPr>
          <p:cNvSpPr/>
          <p:nvPr/>
        </p:nvSpPr>
        <p:spPr>
          <a:xfrm>
            <a:off x="7160759" y="4603136"/>
            <a:ext cx="339953" cy="408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09A2A-F58C-4913-A8BF-9092EB83E156}"/>
              </a:ext>
            </a:extLst>
          </p:cNvPr>
          <p:cNvSpPr/>
          <p:nvPr/>
        </p:nvSpPr>
        <p:spPr>
          <a:xfrm>
            <a:off x="7561488" y="4141401"/>
            <a:ext cx="339951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A5A7B9-E0DB-4B9D-89D3-D278766D4E72}"/>
              </a:ext>
            </a:extLst>
          </p:cNvPr>
          <p:cNvSpPr/>
          <p:nvPr/>
        </p:nvSpPr>
        <p:spPr>
          <a:xfrm>
            <a:off x="7552418" y="4603135"/>
            <a:ext cx="339951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4732C8-0108-4FBB-B4A0-F02A05C28CAF}"/>
              </a:ext>
            </a:extLst>
          </p:cNvPr>
          <p:cNvSpPr/>
          <p:nvPr/>
        </p:nvSpPr>
        <p:spPr>
          <a:xfrm>
            <a:off x="7971518" y="4079409"/>
            <a:ext cx="812800" cy="10096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FC1AF2-0CCA-4AED-A12A-05243A4DCBD4}"/>
              </a:ext>
            </a:extLst>
          </p:cNvPr>
          <p:cNvSpPr/>
          <p:nvPr/>
        </p:nvSpPr>
        <p:spPr>
          <a:xfrm>
            <a:off x="8010183" y="4147742"/>
            <a:ext cx="325440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97F118-A06A-40AC-B13E-782BE4C432FA}"/>
              </a:ext>
            </a:extLst>
          </p:cNvPr>
          <p:cNvSpPr/>
          <p:nvPr/>
        </p:nvSpPr>
        <p:spPr>
          <a:xfrm>
            <a:off x="8019369" y="4609477"/>
            <a:ext cx="325440" cy="408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1689B2-B44B-4C2E-877B-DF8D49384256}"/>
              </a:ext>
            </a:extLst>
          </p:cNvPr>
          <p:cNvSpPr/>
          <p:nvPr/>
        </p:nvSpPr>
        <p:spPr>
          <a:xfrm>
            <a:off x="8374289" y="4147742"/>
            <a:ext cx="347778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79054D-9D06-4AEB-BA4F-6D05A9136DE7}"/>
              </a:ext>
            </a:extLst>
          </p:cNvPr>
          <p:cNvSpPr/>
          <p:nvPr/>
        </p:nvSpPr>
        <p:spPr>
          <a:xfrm>
            <a:off x="8374289" y="4609476"/>
            <a:ext cx="347778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3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2310142" y="1928446"/>
            <a:ext cx="72764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Part 3 </a:t>
            </a:r>
          </a:p>
          <a:p>
            <a:pPr algn="ctr"/>
            <a:r>
              <a:rPr lang="nl-BE" sz="5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Practical Randomisation, Blocking and Confounding</a:t>
            </a:r>
          </a:p>
        </p:txBody>
      </p:sp>
    </p:spTree>
    <p:extLst>
      <p:ext uri="{BB962C8B-B14F-4D97-AF65-F5344CB8AC3E}">
        <p14:creationId xmlns:p14="http://schemas.microsoft.com/office/powerpoint/2010/main" val="3808483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Covariates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840243" y="2077268"/>
            <a:ext cx="67341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Factors that are not the main objective of the experiment, but may affect the observations.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Can act directly on response, can alter the response to experimental factors or can change variability. 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Are controllable or measurable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We may do something intelligent with them at the moment of data analysis</a:t>
            </a:r>
          </a:p>
          <a:p>
            <a:pPr>
              <a:spcBef>
                <a:spcPts val="18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6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Randomisation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B0EDF-7EC2-425F-8A5E-ED01345D7D3A}"/>
              </a:ext>
            </a:extLst>
          </p:cNvPr>
          <p:cNvSpPr txBox="1"/>
          <p:nvPr/>
        </p:nvSpPr>
        <p:spPr>
          <a:xfrm>
            <a:off x="2011680" y="161184"/>
            <a:ext cx="81686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1800"/>
              </a:spcBef>
            </a:pPr>
            <a:endParaRPr lang="en-US" sz="2800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lvl="1" algn="ctr">
              <a:spcBef>
                <a:spcPts val="600"/>
              </a:spcBef>
            </a:pPr>
            <a:r>
              <a:rPr lang="en-US" sz="2800" dirty="0">
                <a:solidFill>
                  <a:srgbClr val="0070C0"/>
                </a:solidFill>
                <a:latin typeface="Abadi" panose="020B0604020104020204" pitchFamily="34" charset="0"/>
              </a:rPr>
              <a:t>Confounding</a:t>
            </a:r>
          </a:p>
          <a:p>
            <a:pPr lvl="1" algn="ctr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Either…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Avoid at all cost (orthogonality remember!)</a:t>
            </a:r>
          </a:p>
          <a:p>
            <a:pPr lvl="1" algn="ctr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or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Deliberately combine factors to simplify things while keeping broadness of the setting </a:t>
            </a:r>
          </a:p>
          <a:p>
            <a:pPr lvl="1" algn="ctr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3012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62BDF54E-C2F2-4693-9421-AD11F77EF9D7}"/>
              </a:ext>
            </a:extLst>
          </p:cNvPr>
          <p:cNvSpPr/>
          <p:nvPr/>
        </p:nvSpPr>
        <p:spPr>
          <a:xfrm rot="10800000">
            <a:off x="1612900" y="1605635"/>
            <a:ext cx="8966201" cy="146308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850557" y="566765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The stage of the research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33B4875-9DC3-46CF-A613-34E0E56B5C4D}"/>
              </a:ext>
            </a:extLst>
          </p:cNvPr>
          <p:cNvSpPr/>
          <p:nvPr/>
        </p:nvSpPr>
        <p:spPr>
          <a:xfrm>
            <a:off x="1612899" y="1689310"/>
            <a:ext cx="8966201" cy="1498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C2FE0-FCBB-4DB2-81C4-DFCEE7702653}"/>
              </a:ext>
            </a:extLst>
          </p:cNvPr>
          <p:cNvSpPr/>
          <p:nvPr/>
        </p:nvSpPr>
        <p:spPr>
          <a:xfrm>
            <a:off x="1206727" y="1186424"/>
            <a:ext cx="609601" cy="278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FE644B-0F4F-48D4-8C77-EE3954F2EBCD}"/>
              </a:ext>
            </a:extLst>
          </p:cNvPr>
          <p:cNvSpPr/>
          <p:nvPr/>
        </p:nvSpPr>
        <p:spPr>
          <a:xfrm>
            <a:off x="10434321" y="1224524"/>
            <a:ext cx="609601" cy="278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6CAF5-093E-4A56-B070-B054A32116D5}"/>
              </a:ext>
            </a:extLst>
          </p:cNvPr>
          <p:cNvSpPr txBox="1"/>
          <p:nvPr/>
        </p:nvSpPr>
        <p:spPr>
          <a:xfrm>
            <a:off x="1991589" y="247425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>
                    <a:lumMod val="85000"/>
                  </a:schemeClr>
                </a:solidFill>
              </a:rPr>
              <a:t>Precision - Specificity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B860A-16B6-4059-B1C5-369355EA8CA8}"/>
              </a:ext>
            </a:extLst>
          </p:cNvPr>
          <p:cNvSpPr txBox="1"/>
          <p:nvPr/>
        </p:nvSpPr>
        <p:spPr>
          <a:xfrm>
            <a:off x="8074660" y="1806244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Generalizability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34FECF-5B98-4A12-9FBC-C9472A6EBCEE}"/>
              </a:ext>
            </a:extLst>
          </p:cNvPr>
          <p:cNvSpPr txBox="1"/>
          <p:nvPr/>
        </p:nvSpPr>
        <p:spPr>
          <a:xfrm>
            <a:off x="1393015" y="3769911"/>
            <a:ext cx="3570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Abadi" panose="020B0604020104020204" pitchFamily="34" charset="0"/>
              </a:rPr>
              <a:t>Tight control – articifical – miminize variability – focus on estimate of effects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8A30D-22AB-4095-90DD-DD767E0D08AF}"/>
              </a:ext>
            </a:extLst>
          </p:cNvPr>
          <p:cNvSpPr txBox="1"/>
          <p:nvPr/>
        </p:nvSpPr>
        <p:spPr>
          <a:xfrm>
            <a:off x="7443605" y="3804107"/>
            <a:ext cx="3167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Abadi" panose="020B0604020104020204" pitchFamily="34" charset="0"/>
              </a:rPr>
              <a:t>Allow variability - representative – robustness –  spread of effects</a:t>
            </a:r>
            <a:endParaRPr lang="en-US" sz="24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F6EE01-2321-43ED-A6AC-D6B2C46DBE10}"/>
              </a:ext>
            </a:extLst>
          </p:cNvPr>
          <p:cNvSpPr txBox="1"/>
          <p:nvPr/>
        </p:nvSpPr>
        <p:spPr>
          <a:xfrm>
            <a:off x="1991589" y="5838231"/>
            <a:ext cx="732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/>
              <a:t>Research path</a:t>
            </a:r>
          </a:p>
        </p:txBody>
      </p:sp>
      <p:sp>
        <p:nvSpPr>
          <p:cNvPr id="18" name="Right Arrow 8">
            <a:extLst>
              <a:ext uri="{FF2B5EF4-FFF2-40B4-BE49-F238E27FC236}">
                <a16:creationId xmlns:a16="http://schemas.microsoft.com/office/drawing/2014/main" id="{E6AFD237-CBB7-4BD9-BDDD-B82C0B125B10}"/>
              </a:ext>
            </a:extLst>
          </p:cNvPr>
          <p:cNvSpPr/>
          <p:nvPr/>
        </p:nvSpPr>
        <p:spPr>
          <a:xfrm>
            <a:off x="5651724" y="6034392"/>
            <a:ext cx="4333977" cy="330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00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1552E7-964D-4B6E-87EA-C2670A4A565B}"/>
              </a:ext>
            </a:extLst>
          </p:cNvPr>
          <p:cNvGrpSpPr/>
          <p:nvPr/>
        </p:nvGrpSpPr>
        <p:grpSpPr>
          <a:xfrm>
            <a:off x="2127863" y="192505"/>
            <a:ext cx="5063584" cy="7688389"/>
            <a:chOff x="2127863" y="652502"/>
            <a:chExt cx="3365204" cy="61210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513D7D9-A4B1-4663-A4A9-EB0472AEDBA0}"/>
                </a:ext>
              </a:extLst>
            </p:cNvPr>
            <p:cNvSpPr/>
            <p:nvPr/>
          </p:nvSpPr>
          <p:spPr>
            <a:xfrm>
              <a:off x="2127863" y="1084906"/>
              <a:ext cx="2936929" cy="1263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F6FDB96-1DCB-4E38-B92C-0C7E95352F52}"/>
                </a:ext>
              </a:extLst>
            </p:cNvPr>
            <p:cNvSpPr/>
            <p:nvPr/>
          </p:nvSpPr>
          <p:spPr>
            <a:xfrm>
              <a:off x="2184690" y="114690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C63CF91-41D3-4C63-AD57-8A351A0802BF}"/>
                </a:ext>
              </a:extLst>
            </p:cNvPr>
            <p:cNvSpPr/>
            <p:nvPr/>
          </p:nvSpPr>
          <p:spPr>
            <a:xfrm>
              <a:off x="2489490" y="114690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4B6BF38-C6F3-4F25-B0D5-29294A64155D}"/>
                </a:ext>
              </a:extLst>
            </p:cNvPr>
            <p:cNvSpPr/>
            <p:nvPr/>
          </p:nvSpPr>
          <p:spPr>
            <a:xfrm>
              <a:off x="2792998" y="114690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E43E408-36D1-44A5-9A0F-64D4B4EF157B}"/>
                </a:ext>
              </a:extLst>
            </p:cNvPr>
            <p:cNvSpPr/>
            <p:nvPr/>
          </p:nvSpPr>
          <p:spPr>
            <a:xfrm>
              <a:off x="3096506" y="114690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E9D858-3869-4555-AB10-C56DD52F60F6}"/>
                </a:ext>
              </a:extLst>
            </p:cNvPr>
            <p:cNvSpPr/>
            <p:nvPr/>
          </p:nvSpPr>
          <p:spPr>
            <a:xfrm>
              <a:off x="3385161" y="114690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FB2361-52CD-4347-8C59-9F7681D1E467}"/>
                </a:ext>
              </a:extLst>
            </p:cNvPr>
            <p:cNvSpPr/>
            <p:nvPr/>
          </p:nvSpPr>
          <p:spPr>
            <a:xfrm>
              <a:off x="3671232" y="114690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4EBF764-1E91-41AC-9800-F181218F69AE}"/>
                </a:ext>
              </a:extLst>
            </p:cNvPr>
            <p:cNvSpPr/>
            <p:nvPr/>
          </p:nvSpPr>
          <p:spPr>
            <a:xfrm>
              <a:off x="3952136" y="114690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B23328E-8CCC-4B00-87F0-B313221783FD}"/>
                </a:ext>
              </a:extLst>
            </p:cNvPr>
            <p:cNvSpPr/>
            <p:nvPr/>
          </p:nvSpPr>
          <p:spPr>
            <a:xfrm>
              <a:off x="4227873" y="114690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B33335-4FDB-40A1-B8E3-C9CD94F21048}"/>
                </a:ext>
              </a:extLst>
            </p:cNvPr>
            <p:cNvSpPr/>
            <p:nvPr/>
          </p:nvSpPr>
          <p:spPr>
            <a:xfrm>
              <a:off x="4503610" y="114690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6BAB4A-B1C2-4030-83F4-9B02D8D1B4D0}"/>
                </a:ext>
              </a:extLst>
            </p:cNvPr>
            <p:cNvSpPr/>
            <p:nvPr/>
          </p:nvSpPr>
          <p:spPr>
            <a:xfrm>
              <a:off x="4768709" y="114690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CCA5D5-8F81-4EE8-BF8A-41E0CDC3A7AF}"/>
                </a:ext>
              </a:extLst>
            </p:cNvPr>
            <p:cNvSpPr/>
            <p:nvPr/>
          </p:nvSpPr>
          <p:spPr>
            <a:xfrm>
              <a:off x="2184690" y="145428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435E0F-1D92-40B5-BED5-DF5657026459}"/>
                </a:ext>
              </a:extLst>
            </p:cNvPr>
            <p:cNvSpPr/>
            <p:nvPr/>
          </p:nvSpPr>
          <p:spPr>
            <a:xfrm>
              <a:off x="2489490" y="145428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2993D7-7DD4-4B51-A572-90B54CC40B34}"/>
                </a:ext>
              </a:extLst>
            </p:cNvPr>
            <p:cNvSpPr/>
            <p:nvPr/>
          </p:nvSpPr>
          <p:spPr>
            <a:xfrm>
              <a:off x="2792998" y="145428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4398D1-E60A-4799-AD68-66D1ED436491}"/>
                </a:ext>
              </a:extLst>
            </p:cNvPr>
            <p:cNvSpPr/>
            <p:nvPr/>
          </p:nvSpPr>
          <p:spPr>
            <a:xfrm>
              <a:off x="3096506" y="145428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D1BFBD4-D816-4037-AE63-8540B88FB711}"/>
                </a:ext>
              </a:extLst>
            </p:cNvPr>
            <p:cNvSpPr/>
            <p:nvPr/>
          </p:nvSpPr>
          <p:spPr>
            <a:xfrm>
              <a:off x="3385161" y="145428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D22CC0-3B31-420B-B39E-57DD416D3D1F}"/>
                </a:ext>
              </a:extLst>
            </p:cNvPr>
            <p:cNvSpPr/>
            <p:nvPr/>
          </p:nvSpPr>
          <p:spPr>
            <a:xfrm>
              <a:off x="3671232" y="145428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9E5E75-DA1D-4581-85B5-972B8B467CE2}"/>
                </a:ext>
              </a:extLst>
            </p:cNvPr>
            <p:cNvSpPr/>
            <p:nvPr/>
          </p:nvSpPr>
          <p:spPr>
            <a:xfrm>
              <a:off x="3952136" y="145428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5D6CA3B-D172-462E-A5F6-975046B93920}"/>
                </a:ext>
              </a:extLst>
            </p:cNvPr>
            <p:cNvSpPr/>
            <p:nvPr/>
          </p:nvSpPr>
          <p:spPr>
            <a:xfrm>
              <a:off x="4227873" y="145428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AE15077-C356-4767-BEE9-2FB828D91C8A}"/>
                </a:ext>
              </a:extLst>
            </p:cNvPr>
            <p:cNvSpPr/>
            <p:nvPr/>
          </p:nvSpPr>
          <p:spPr>
            <a:xfrm>
              <a:off x="4503610" y="145428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AFEAC83-D944-4308-8C9B-B0F072D83042}"/>
                </a:ext>
              </a:extLst>
            </p:cNvPr>
            <p:cNvSpPr/>
            <p:nvPr/>
          </p:nvSpPr>
          <p:spPr>
            <a:xfrm>
              <a:off x="4768709" y="145428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77E997-C345-49F3-B715-B7C998A7B2DD}"/>
                </a:ext>
              </a:extLst>
            </p:cNvPr>
            <p:cNvSpPr/>
            <p:nvPr/>
          </p:nvSpPr>
          <p:spPr>
            <a:xfrm>
              <a:off x="2184690" y="176166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93C988-DB13-402C-8150-9AAFEF5AEB1A}"/>
                </a:ext>
              </a:extLst>
            </p:cNvPr>
            <p:cNvSpPr/>
            <p:nvPr/>
          </p:nvSpPr>
          <p:spPr>
            <a:xfrm>
              <a:off x="2489490" y="176166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294F530-E957-470A-88FF-C8EBBB967F5C}"/>
                </a:ext>
              </a:extLst>
            </p:cNvPr>
            <p:cNvSpPr/>
            <p:nvPr/>
          </p:nvSpPr>
          <p:spPr>
            <a:xfrm>
              <a:off x="2792998" y="176166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DF9F3FF-2D31-4AAB-BB30-5A3BDE220498}"/>
                </a:ext>
              </a:extLst>
            </p:cNvPr>
            <p:cNvSpPr/>
            <p:nvPr/>
          </p:nvSpPr>
          <p:spPr>
            <a:xfrm>
              <a:off x="3096506" y="176166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2A09B01-867B-49A1-9F53-7C73E985CDCA}"/>
                </a:ext>
              </a:extLst>
            </p:cNvPr>
            <p:cNvSpPr/>
            <p:nvPr/>
          </p:nvSpPr>
          <p:spPr>
            <a:xfrm>
              <a:off x="3385161" y="176166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FCC49C-4476-4EBD-93A7-90A817FC8353}"/>
                </a:ext>
              </a:extLst>
            </p:cNvPr>
            <p:cNvSpPr/>
            <p:nvPr/>
          </p:nvSpPr>
          <p:spPr>
            <a:xfrm>
              <a:off x="3671232" y="176166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C654758-6008-4F7A-B29A-4502744F4B84}"/>
                </a:ext>
              </a:extLst>
            </p:cNvPr>
            <p:cNvSpPr/>
            <p:nvPr/>
          </p:nvSpPr>
          <p:spPr>
            <a:xfrm>
              <a:off x="3952136" y="176166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9B591C2-B2D4-4A80-B48F-D13422FCFC59}"/>
                </a:ext>
              </a:extLst>
            </p:cNvPr>
            <p:cNvSpPr/>
            <p:nvPr/>
          </p:nvSpPr>
          <p:spPr>
            <a:xfrm>
              <a:off x="4227873" y="176166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3C11441-C816-4AC7-8337-B16CD7EF5337}"/>
                </a:ext>
              </a:extLst>
            </p:cNvPr>
            <p:cNvSpPr/>
            <p:nvPr/>
          </p:nvSpPr>
          <p:spPr>
            <a:xfrm>
              <a:off x="4503610" y="176166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6DE6446-6552-4770-9535-05D0603635C2}"/>
                </a:ext>
              </a:extLst>
            </p:cNvPr>
            <p:cNvSpPr/>
            <p:nvPr/>
          </p:nvSpPr>
          <p:spPr>
            <a:xfrm>
              <a:off x="4768709" y="176166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954752B-2865-4839-AA9F-71463A3C2973}"/>
                </a:ext>
              </a:extLst>
            </p:cNvPr>
            <p:cNvSpPr/>
            <p:nvPr/>
          </p:nvSpPr>
          <p:spPr>
            <a:xfrm>
              <a:off x="2204694" y="206904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4B29E4-F91E-4298-ADA3-EF1F6550D888}"/>
                </a:ext>
              </a:extLst>
            </p:cNvPr>
            <p:cNvSpPr/>
            <p:nvPr/>
          </p:nvSpPr>
          <p:spPr>
            <a:xfrm>
              <a:off x="2509494" y="206904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B98107B-E431-4F75-B072-70CCCA1BFB1E}"/>
                </a:ext>
              </a:extLst>
            </p:cNvPr>
            <p:cNvSpPr/>
            <p:nvPr/>
          </p:nvSpPr>
          <p:spPr>
            <a:xfrm>
              <a:off x="2813002" y="206904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00CC753-9723-4892-AD56-32090A22FDD5}"/>
                </a:ext>
              </a:extLst>
            </p:cNvPr>
            <p:cNvSpPr/>
            <p:nvPr/>
          </p:nvSpPr>
          <p:spPr>
            <a:xfrm>
              <a:off x="3116510" y="206904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DA797EE-13DB-4A60-A445-E8C6E632C9CD}"/>
                </a:ext>
              </a:extLst>
            </p:cNvPr>
            <p:cNvSpPr/>
            <p:nvPr/>
          </p:nvSpPr>
          <p:spPr>
            <a:xfrm>
              <a:off x="3405165" y="206904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6E87315-7332-4FC6-BF11-FD74F0337941}"/>
                </a:ext>
              </a:extLst>
            </p:cNvPr>
            <p:cNvSpPr/>
            <p:nvPr/>
          </p:nvSpPr>
          <p:spPr>
            <a:xfrm>
              <a:off x="3691236" y="2069049"/>
              <a:ext cx="193724" cy="20147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6BF6E2E-7C53-476E-B340-E57ADB754F2A}"/>
                </a:ext>
              </a:extLst>
            </p:cNvPr>
            <p:cNvSpPr/>
            <p:nvPr/>
          </p:nvSpPr>
          <p:spPr>
            <a:xfrm>
              <a:off x="3972140" y="206904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081BFA-1F04-4E55-A872-C3EECB33EDA7}"/>
                </a:ext>
              </a:extLst>
            </p:cNvPr>
            <p:cNvSpPr/>
            <p:nvPr/>
          </p:nvSpPr>
          <p:spPr>
            <a:xfrm>
              <a:off x="4247877" y="206904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F4C70A6-E168-4D65-B618-1A65B5E9F061}"/>
                </a:ext>
              </a:extLst>
            </p:cNvPr>
            <p:cNvSpPr/>
            <p:nvPr/>
          </p:nvSpPr>
          <p:spPr>
            <a:xfrm>
              <a:off x="4523614" y="206904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67EA9AE-FC1D-4F35-9A75-827418B476FD}"/>
                </a:ext>
              </a:extLst>
            </p:cNvPr>
            <p:cNvSpPr/>
            <p:nvPr/>
          </p:nvSpPr>
          <p:spPr>
            <a:xfrm>
              <a:off x="4788713" y="206904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3E690B7-E258-40F0-A98C-BF3611132C3D}"/>
                </a:ext>
              </a:extLst>
            </p:cNvPr>
            <p:cNvSpPr/>
            <p:nvPr/>
          </p:nvSpPr>
          <p:spPr>
            <a:xfrm>
              <a:off x="2130428" y="2792299"/>
              <a:ext cx="2936929" cy="1263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CDBA4AE-4F35-49D1-AA31-7C2F9BF37373}"/>
                </a:ext>
              </a:extLst>
            </p:cNvPr>
            <p:cNvSpPr/>
            <p:nvPr/>
          </p:nvSpPr>
          <p:spPr>
            <a:xfrm>
              <a:off x="2187255" y="285429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9323CF6-C7AC-485F-A56E-32EA956C5F44}"/>
                </a:ext>
              </a:extLst>
            </p:cNvPr>
            <p:cNvSpPr/>
            <p:nvPr/>
          </p:nvSpPr>
          <p:spPr>
            <a:xfrm>
              <a:off x="2492055" y="285429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DF86390-DB46-48CE-8C95-2FC2FE6C5DC6}"/>
                </a:ext>
              </a:extLst>
            </p:cNvPr>
            <p:cNvSpPr/>
            <p:nvPr/>
          </p:nvSpPr>
          <p:spPr>
            <a:xfrm>
              <a:off x="2795563" y="285429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67F3752-1377-40E1-8ECA-D8B7C58229C8}"/>
                </a:ext>
              </a:extLst>
            </p:cNvPr>
            <p:cNvSpPr/>
            <p:nvPr/>
          </p:nvSpPr>
          <p:spPr>
            <a:xfrm>
              <a:off x="3099071" y="285429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914ABFD-2AA2-4F12-B773-4D77C698F0DB}"/>
                </a:ext>
              </a:extLst>
            </p:cNvPr>
            <p:cNvSpPr/>
            <p:nvPr/>
          </p:nvSpPr>
          <p:spPr>
            <a:xfrm>
              <a:off x="3387726" y="285429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303079D-5C7D-46FD-AE50-CB8EBD4C7F84}"/>
                </a:ext>
              </a:extLst>
            </p:cNvPr>
            <p:cNvSpPr/>
            <p:nvPr/>
          </p:nvSpPr>
          <p:spPr>
            <a:xfrm>
              <a:off x="3673797" y="285429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04EBBC9-DC35-47EF-B768-87C87844F157}"/>
                </a:ext>
              </a:extLst>
            </p:cNvPr>
            <p:cNvSpPr/>
            <p:nvPr/>
          </p:nvSpPr>
          <p:spPr>
            <a:xfrm>
              <a:off x="3954701" y="285429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683135A-7A7B-4FCB-87FB-AF2BE5C08902}"/>
                </a:ext>
              </a:extLst>
            </p:cNvPr>
            <p:cNvSpPr/>
            <p:nvPr/>
          </p:nvSpPr>
          <p:spPr>
            <a:xfrm>
              <a:off x="4230438" y="285429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AA27F39-98F4-46AE-BF98-2DDBDCB4557B}"/>
                </a:ext>
              </a:extLst>
            </p:cNvPr>
            <p:cNvSpPr/>
            <p:nvPr/>
          </p:nvSpPr>
          <p:spPr>
            <a:xfrm>
              <a:off x="4506175" y="285429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CAF9B31-2CC0-4039-904F-19BE964C80AC}"/>
                </a:ext>
              </a:extLst>
            </p:cNvPr>
            <p:cNvSpPr/>
            <p:nvPr/>
          </p:nvSpPr>
          <p:spPr>
            <a:xfrm>
              <a:off x="4771274" y="285429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715732A-FF3D-43CA-819C-CA0B019F1D95}"/>
                </a:ext>
              </a:extLst>
            </p:cNvPr>
            <p:cNvSpPr/>
            <p:nvPr/>
          </p:nvSpPr>
          <p:spPr>
            <a:xfrm>
              <a:off x="2187255" y="316167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C3D8AC7-FCE9-4222-A7ED-2F32FD7FC7B7}"/>
                </a:ext>
              </a:extLst>
            </p:cNvPr>
            <p:cNvSpPr/>
            <p:nvPr/>
          </p:nvSpPr>
          <p:spPr>
            <a:xfrm>
              <a:off x="2492055" y="316167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011AD3B-5303-4B82-8F8C-71600FF04833}"/>
                </a:ext>
              </a:extLst>
            </p:cNvPr>
            <p:cNvSpPr/>
            <p:nvPr/>
          </p:nvSpPr>
          <p:spPr>
            <a:xfrm>
              <a:off x="2795563" y="316167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EFFACD4-A7DE-4289-BC4E-FE5AF73D0035}"/>
                </a:ext>
              </a:extLst>
            </p:cNvPr>
            <p:cNvSpPr/>
            <p:nvPr/>
          </p:nvSpPr>
          <p:spPr>
            <a:xfrm>
              <a:off x="3099071" y="316167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72AAC0D-AAD5-4CE6-8E65-1F9A3CF4B474}"/>
                </a:ext>
              </a:extLst>
            </p:cNvPr>
            <p:cNvSpPr/>
            <p:nvPr/>
          </p:nvSpPr>
          <p:spPr>
            <a:xfrm>
              <a:off x="3387726" y="316167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9165A7C-242C-4861-B994-0D1A39AC5B04}"/>
                </a:ext>
              </a:extLst>
            </p:cNvPr>
            <p:cNvSpPr/>
            <p:nvPr/>
          </p:nvSpPr>
          <p:spPr>
            <a:xfrm>
              <a:off x="3673797" y="316167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EF91A3C-791C-41D8-8AE7-D6CDB5721F08}"/>
                </a:ext>
              </a:extLst>
            </p:cNvPr>
            <p:cNvSpPr/>
            <p:nvPr/>
          </p:nvSpPr>
          <p:spPr>
            <a:xfrm>
              <a:off x="3954701" y="316167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D4BAC0D-088C-45C1-9CEB-03C22D11B20A}"/>
                </a:ext>
              </a:extLst>
            </p:cNvPr>
            <p:cNvSpPr/>
            <p:nvPr/>
          </p:nvSpPr>
          <p:spPr>
            <a:xfrm>
              <a:off x="4230438" y="316167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09BCDA8-3B48-4917-8AF2-3D93200C5480}"/>
                </a:ext>
              </a:extLst>
            </p:cNvPr>
            <p:cNvSpPr/>
            <p:nvPr/>
          </p:nvSpPr>
          <p:spPr>
            <a:xfrm>
              <a:off x="4506175" y="316167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061CDB9-9FCF-4D33-9F2B-36883ECF2276}"/>
                </a:ext>
              </a:extLst>
            </p:cNvPr>
            <p:cNvSpPr/>
            <p:nvPr/>
          </p:nvSpPr>
          <p:spPr>
            <a:xfrm>
              <a:off x="4771274" y="3161676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1297050-C7B7-43CA-B19C-56A94E3C3187}"/>
                </a:ext>
              </a:extLst>
            </p:cNvPr>
            <p:cNvSpPr/>
            <p:nvPr/>
          </p:nvSpPr>
          <p:spPr>
            <a:xfrm>
              <a:off x="2187255" y="346905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2AA62D2-7A15-4825-9718-1F194D701A9C}"/>
                </a:ext>
              </a:extLst>
            </p:cNvPr>
            <p:cNvSpPr/>
            <p:nvPr/>
          </p:nvSpPr>
          <p:spPr>
            <a:xfrm>
              <a:off x="2492055" y="346905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8B15F78-41D0-4794-9F87-B0FB7FEEC55E}"/>
                </a:ext>
              </a:extLst>
            </p:cNvPr>
            <p:cNvSpPr/>
            <p:nvPr/>
          </p:nvSpPr>
          <p:spPr>
            <a:xfrm>
              <a:off x="2795563" y="346905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6D77BB0-CE37-4A5B-A6B3-981DEB2893C9}"/>
                </a:ext>
              </a:extLst>
            </p:cNvPr>
            <p:cNvSpPr/>
            <p:nvPr/>
          </p:nvSpPr>
          <p:spPr>
            <a:xfrm>
              <a:off x="3099071" y="346905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EE1A7FE-70AE-449A-8CC3-AA48951858AC}"/>
                </a:ext>
              </a:extLst>
            </p:cNvPr>
            <p:cNvSpPr/>
            <p:nvPr/>
          </p:nvSpPr>
          <p:spPr>
            <a:xfrm>
              <a:off x="3387726" y="346905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B37ED84-4A78-4DAE-BECC-A3CC77925329}"/>
                </a:ext>
              </a:extLst>
            </p:cNvPr>
            <p:cNvSpPr/>
            <p:nvPr/>
          </p:nvSpPr>
          <p:spPr>
            <a:xfrm>
              <a:off x="3673797" y="346905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B4CAA7E-1933-477D-9DC1-68DB351DD70B}"/>
                </a:ext>
              </a:extLst>
            </p:cNvPr>
            <p:cNvSpPr/>
            <p:nvPr/>
          </p:nvSpPr>
          <p:spPr>
            <a:xfrm>
              <a:off x="3954701" y="346905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8B32175-43DD-4618-9066-81F5FE5013E3}"/>
                </a:ext>
              </a:extLst>
            </p:cNvPr>
            <p:cNvSpPr/>
            <p:nvPr/>
          </p:nvSpPr>
          <p:spPr>
            <a:xfrm>
              <a:off x="4230438" y="346905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4A52208-8E70-4D8A-8D44-70A51DD846A1}"/>
                </a:ext>
              </a:extLst>
            </p:cNvPr>
            <p:cNvSpPr/>
            <p:nvPr/>
          </p:nvSpPr>
          <p:spPr>
            <a:xfrm>
              <a:off x="4506175" y="346905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3256500-98FD-4A65-925C-F203E3932623}"/>
                </a:ext>
              </a:extLst>
            </p:cNvPr>
            <p:cNvSpPr/>
            <p:nvPr/>
          </p:nvSpPr>
          <p:spPr>
            <a:xfrm>
              <a:off x="4771274" y="3469059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EF83DB3-48C8-4603-8CB9-0382E82DE9F2}"/>
                </a:ext>
              </a:extLst>
            </p:cNvPr>
            <p:cNvSpPr/>
            <p:nvPr/>
          </p:nvSpPr>
          <p:spPr>
            <a:xfrm>
              <a:off x="2207259" y="3776442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E3B0866-EA19-47B8-8E94-F612AD0A944E}"/>
                </a:ext>
              </a:extLst>
            </p:cNvPr>
            <p:cNvSpPr/>
            <p:nvPr/>
          </p:nvSpPr>
          <p:spPr>
            <a:xfrm>
              <a:off x="2512059" y="3776442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D2AB121-C8B3-4CF4-BD3D-DD45E1246C33}"/>
                </a:ext>
              </a:extLst>
            </p:cNvPr>
            <p:cNvSpPr/>
            <p:nvPr/>
          </p:nvSpPr>
          <p:spPr>
            <a:xfrm>
              <a:off x="2815567" y="3776442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0F7138B-A617-4CAA-9909-6D3FF16AE239}"/>
                </a:ext>
              </a:extLst>
            </p:cNvPr>
            <p:cNvSpPr/>
            <p:nvPr/>
          </p:nvSpPr>
          <p:spPr>
            <a:xfrm>
              <a:off x="3119075" y="3776442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7841959-7615-4C96-AD05-C6DD805B4963}"/>
                </a:ext>
              </a:extLst>
            </p:cNvPr>
            <p:cNvSpPr/>
            <p:nvPr/>
          </p:nvSpPr>
          <p:spPr>
            <a:xfrm>
              <a:off x="3407730" y="3776442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1156D08-0D24-41D3-8816-3C77D5DCC686}"/>
                </a:ext>
              </a:extLst>
            </p:cNvPr>
            <p:cNvSpPr/>
            <p:nvPr/>
          </p:nvSpPr>
          <p:spPr>
            <a:xfrm>
              <a:off x="3693801" y="3776442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1766742-ACDB-4F6E-A98D-172945FFC641}"/>
                </a:ext>
              </a:extLst>
            </p:cNvPr>
            <p:cNvSpPr/>
            <p:nvPr/>
          </p:nvSpPr>
          <p:spPr>
            <a:xfrm>
              <a:off x="3974705" y="3776442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28EE77D-B733-4C4A-8632-4558172C736A}"/>
                </a:ext>
              </a:extLst>
            </p:cNvPr>
            <p:cNvSpPr/>
            <p:nvPr/>
          </p:nvSpPr>
          <p:spPr>
            <a:xfrm>
              <a:off x="4250442" y="3776442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BD66950-CB41-4E3C-94BE-5359B1F9C41C}"/>
                </a:ext>
              </a:extLst>
            </p:cNvPr>
            <p:cNvSpPr/>
            <p:nvPr/>
          </p:nvSpPr>
          <p:spPr>
            <a:xfrm>
              <a:off x="4526179" y="3776442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C4413E2-D6D1-404C-9457-1023B5AEE036}"/>
                </a:ext>
              </a:extLst>
            </p:cNvPr>
            <p:cNvSpPr/>
            <p:nvPr/>
          </p:nvSpPr>
          <p:spPr>
            <a:xfrm>
              <a:off x="4791278" y="3776442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54AE95A-612C-4E09-B976-70E93890B993}"/>
                </a:ext>
              </a:extLst>
            </p:cNvPr>
            <p:cNvSpPr/>
            <p:nvPr/>
          </p:nvSpPr>
          <p:spPr>
            <a:xfrm>
              <a:off x="2127863" y="4381690"/>
              <a:ext cx="2936929" cy="1263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C1B0C23-67F7-4C37-9E19-DD8B9BE91FFE}"/>
                </a:ext>
              </a:extLst>
            </p:cNvPr>
            <p:cNvSpPr/>
            <p:nvPr/>
          </p:nvSpPr>
          <p:spPr>
            <a:xfrm>
              <a:off x="2184690" y="4443684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D3F1126-8F1F-499D-A388-56ABAFCDB0DC}"/>
                </a:ext>
              </a:extLst>
            </p:cNvPr>
            <p:cNvSpPr/>
            <p:nvPr/>
          </p:nvSpPr>
          <p:spPr>
            <a:xfrm>
              <a:off x="2489490" y="4443684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AF1DC56-E6F0-4BBD-8C91-784979A25B13}"/>
                </a:ext>
              </a:extLst>
            </p:cNvPr>
            <p:cNvSpPr/>
            <p:nvPr/>
          </p:nvSpPr>
          <p:spPr>
            <a:xfrm>
              <a:off x="2792998" y="4443684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A3F4472-8937-4467-9BB1-089421CC0863}"/>
                </a:ext>
              </a:extLst>
            </p:cNvPr>
            <p:cNvSpPr/>
            <p:nvPr/>
          </p:nvSpPr>
          <p:spPr>
            <a:xfrm>
              <a:off x="3096506" y="4443684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F514B45-7640-4A05-AAA3-0E56DE61DD34}"/>
                </a:ext>
              </a:extLst>
            </p:cNvPr>
            <p:cNvSpPr/>
            <p:nvPr/>
          </p:nvSpPr>
          <p:spPr>
            <a:xfrm>
              <a:off x="3385161" y="4443684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0CB6A8-F7BE-4E12-B253-958042DED0E2}"/>
                </a:ext>
              </a:extLst>
            </p:cNvPr>
            <p:cNvSpPr/>
            <p:nvPr/>
          </p:nvSpPr>
          <p:spPr>
            <a:xfrm>
              <a:off x="3671232" y="4443684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F229377-9FA1-4537-8ED4-DFA956FCDCCF}"/>
                </a:ext>
              </a:extLst>
            </p:cNvPr>
            <p:cNvSpPr/>
            <p:nvPr/>
          </p:nvSpPr>
          <p:spPr>
            <a:xfrm>
              <a:off x="3952136" y="4443684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1274B00-03EC-4717-A671-B8957AF36632}"/>
                </a:ext>
              </a:extLst>
            </p:cNvPr>
            <p:cNvSpPr/>
            <p:nvPr/>
          </p:nvSpPr>
          <p:spPr>
            <a:xfrm>
              <a:off x="4227873" y="4443684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983F7B6-EB35-4A5C-847A-A2C1DA6CF737}"/>
                </a:ext>
              </a:extLst>
            </p:cNvPr>
            <p:cNvSpPr/>
            <p:nvPr/>
          </p:nvSpPr>
          <p:spPr>
            <a:xfrm>
              <a:off x="4503610" y="4443684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E2AD1F7-45E3-4066-82C8-0DADBD83C3DF}"/>
                </a:ext>
              </a:extLst>
            </p:cNvPr>
            <p:cNvSpPr/>
            <p:nvPr/>
          </p:nvSpPr>
          <p:spPr>
            <a:xfrm>
              <a:off x="4768709" y="4443684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69EADB9-6081-45A3-9C1E-333BF8AD38FF}"/>
                </a:ext>
              </a:extLst>
            </p:cNvPr>
            <p:cNvSpPr/>
            <p:nvPr/>
          </p:nvSpPr>
          <p:spPr>
            <a:xfrm>
              <a:off x="2184690" y="4751067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B5E6EF4-96F4-41A3-BA94-F3BCD873500F}"/>
                </a:ext>
              </a:extLst>
            </p:cNvPr>
            <p:cNvSpPr/>
            <p:nvPr/>
          </p:nvSpPr>
          <p:spPr>
            <a:xfrm>
              <a:off x="2489490" y="4751067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FA9A1FC-9E94-4713-86B6-95BE6BE17DF0}"/>
                </a:ext>
              </a:extLst>
            </p:cNvPr>
            <p:cNvSpPr/>
            <p:nvPr/>
          </p:nvSpPr>
          <p:spPr>
            <a:xfrm>
              <a:off x="2792998" y="4751067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DC7B394-D14E-48AA-9DE1-E7EA06F95B7E}"/>
                </a:ext>
              </a:extLst>
            </p:cNvPr>
            <p:cNvSpPr/>
            <p:nvPr/>
          </p:nvSpPr>
          <p:spPr>
            <a:xfrm>
              <a:off x="3096506" y="4751067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8B354BF-E1F2-4C7B-8A1D-5165D045234C}"/>
                </a:ext>
              </a:extLst>
            </p:cNvPr>
            <p:cNvSpPr/>
            <p:nvPr/>
          </p:nvSpPr>
          <p:spPr>
            <a:xfrm>
              <a:off x="3385161" y="4751067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C254999-6E15-49FC-8B18-A40B1E324B2E}"/>
                </a:ext>
              </a:extLst>
            </p:cNvPr>
            <p:cNvSpPr/>
            <p:nvPr/>
          </p:nvSpPr>
          <p:spPr>
            <a:xfrm>
              <a:off x="3671232" y="4751067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4873F91-06F1-4588-BA18-A7AADC4C34DA}"/>
                </a:ext>
              </a:extLst>
            </p:cNvPr>
            <p:cNvSpPr/>
            <p:nvPr/>
          </p:nvSpPr>
          <p:spPr>
            <a:xfrm>
              <a:off x="3952136" y="4751067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2D5D6DD-5961-455C-9C04-5E7F6D35E644}"/>
                </a:ext>
              </a:extLst>
            </p:cNvPr>
            <p:cNvSpPr/>
            <p:nvPr/>
          </p:nvSpPr>
          <p:spPr>
            <a:xfrm>
              <a:off x="4227873" y="4751067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5A07E97-3823-43A5-92DB-510C2CF76E2D}"/>
                </a:ext>
              </a:extLst>
            </p:cNvPr>
            <p:cNvSpPr/>
            <p:nvPr/>
          </p:nvSpPr>
          <p:spPr>
            <a:xfrm>
              <a:off x="4503610" y="4751067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FEFDEA9-7A60-4776-BB6D-E3431F6DDD4C}"/>
                </a:ext>
              </a:extLst>
            </p:cNvPr>
            <p:cNvSpPr/>
            <p:nvPr/>
          </p:nvSpPr>
          <p:spPr>
            <a:xfrm>
              <a:off x="4768709" y="4751067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3D3A5BA-FF73-4CFE-938C-BE4C29C80278}"/>
                </a:ext>
              </a:extLst>
            </p:cNvPr>
            <p:cNvSpPr/>
            <p:nvPr/>
          </p:nvSpPr>
          <p:spPr>
            <a:xfrm>
              <a:off x="2184690" y="505845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25AFED4-0AD5-4BFB-88FD-2229AE637F99}"/>
                </a:ext>
              </a:extLst>
            </p:cNvPr>
            <p:cNvSpPr/>
            <p:nvPr/>
          </p:nvSpPr>
          <p:spPr>
            <a:xfrm>
              <a:off x="2489490" y="505845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F085518-D82A-46EE-83D7-B1AB2AD424E6}"/>
                </a:ext>
              </a:extLst>
            </p:cNvPr>
            <p:cNvSpPr/>
            <p:nvPr/>
          </p:nvSpPr>
          <p:spPr>
            <a:xfrm>
              <a:off x="2792998" y="505845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023195A-90E3-466F-9436-4C0D1DB5BFEB}"/>
                </a:ext>
              </a:extLst>
            </p:cNvPr>
            <p:cNvSpPr/>
            <p:nvPr/>
          </p:nvSpPr>
          <p:spPr>
            <a:xfrm>
              <a:off x="3096506" y="505845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5F4506E-1F9A-4F2F-A8F8-6E3DADE0CD0A}"/>
                </a:ext>
              </a:extLst>
            </p:cNvPr>
            <p:cNvSpPr/>
            <p:nvPr/>
          </p:nvSpPr>
          <p:spPr>
            <a:xfrm>
              <a:off x="3385161" y="505845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ABD4A80-E1AC-44DB-A2CB-C330BE98EB3E}"/>
                </a:ext>
              </a:extLst>
            </p:cNvPr>
            <p:cNvSpPr/>
            <p:nvPr/>
          </p:nvSpPr>
          <p:spPr>
            <a:xfrm>
              <a:off x="3671232" y="505845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38BA13E-3AAD-4879-9923-207CE70710BE}"/>
                </a:ext>
              </a:extLst>
            </p:cNvPr>
            <p:cNvSpPr/>
            <p:nvPr/>
          </p:nvSpPr>
          <p:spPr>
            <a:xfrm>
              <a:off x="3952136" y="505845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7558F83-A0DA-4E1C-9CAB-5B602592DB6E}"/>
                </a:ext>
              </a:extLst>
            </p:cNvPr>
            <p:cNvSpPr/>
            <p:nvPr/>
          </p:nvSpPr>
          <p:spPr>
            <a:xfrm>
              <a:off x="4227873" y="505845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07A94EF-D1AF-4698-A192-5EA9819FA00A}"/>
                </a:ext>
              </a:extLst>
            </p:cNvPr>
            <p:cNvSpPr/>
            <p:nvPr/>
          </p:nvSpPr>
          <p:spPr>
            <a:xfrm>
              <a:off x="4503610" y="505845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74423B2-0BEE-45F1-AD00-28104CA8291E}"/>
                </a:ext>
              </a:extLst>
            </p:cNvPr>
            <p:cNvSpPr/>
            <p:nvPr/>
          </p:nvSpPr>
          <p:spPr>
            <a:xfrm>
              <a:off x="4768709" y="5058450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1F7EF18-5F33-4A30-B1CC-EFF5AE44A199}"/>
                </a:ext>
              </a:extLst>
            </p:cNvPr>
            <p:cNvSpPr/>
            <p:nvPr/>
          </p:nvSpPr>
          <p:spPr>
            <a:xfrm>
              <a:off x="2204694" y="536583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4AC344C-95D2-4197-ACE6-7009E585F2C8}"/>
                </a:ext>
              </a:extLst>
            </p:cNvPr>
            <p:cNvSpPr/>
            <p:nvPr/>
          </p:nvSpPr>
          <p:spPr>
            <a:xfrm>
              <a:off x="2509494" y="536583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53CFEDF-D41E-4DF3-8593-94893F19D350}"/>
                </a:ext>
              </a:extLst>
            </p:cNvPr>
            <p:cNvSpPr/>
            <p:nvPr/>
          </p:nvSpPr>
          <p:spPr>
            <a:xfrm>
              <a:off x="2813002" y="536583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2B50F36-16AF-4D34-93AE-F31BB3197514}"/>
                </a:ext>
              </a:extLst>
            </p:cNvPr>
            <p:cNvSpPr/>
            <p:nvPr/>
          </p:nvSpPr>
          <p:spPr>
            <a:xfrm>
              <a:off x="3116510" y="536583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CA4261C2-FBFD-4B67-B8E8-CD291A99B1BC}"/>
                </a:ext>
              </a:extLst>
            </p:cNvPr>
            <p:cNvSpPr/>
            <p:nvPr/>
          </p:nvSpPr>
          <p:spPr>
            <a:xfrm>
              <a:off x="3405165" y="536583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A91B8D79-026D-4050-82DD-19114A3AC08A}"/>
                </a:ext>
              </a:extLst>
            </p:cNvPr>
            <p:cNvSpPr/>
            <p:nvPr/>
          </p:nvSpPr>
          <p:spPr>
            <a:xfrm>
              <a:off x="3691236" y="536583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C44DF7E-4137-4B5B-9DC8-598044251D2C}"/>
                </a:ext>
              </a:extLst>
            </p:cNvPr>
            <p:cNvSpPr/>
            <p:nvPr/>
          </p:nvSpPr>
          <p:spPr>
            <a:xfrm>
              <a:off x="3972140" y="536583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6FA17A0-135B-435D-9889-9EC96BF2CA1F}"/>
                </a:ext>
              </a:extLst>
            </p:cNvPr>
            <p:cNvSpPr/>
            <p:nvPr/>
          </p:nvSpPr>
          <p:spPr>
            <a:xfrm>
              <a:off x="4247877" y="536583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29A7CA3-2F75-4005-84C2-D29BDAE62B51}"/>
                </a:ext>
              </a:extLst>
            </p:cNvPr>
            <p:cNvSpPr/>
            <p:nvPr/>
          </p:nvSpPr>
          <p:spPr>
            <a:xfrm>
              <a:off x="4523614" y="536583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3351593-B678-483C-861C-4CE68E0184F0}"/>
                </a:ext>
              </a:extLst>
            </p:cNvPr>
            <p:cNvSpPr/>
            <p:nvPr/>
          </p:nvSpPr>
          <p:spPr>
            <a:xfrm>
              <a:off x="4788713" y="5365833"/>
              <a:ext cx="193724" cy="2014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45C1CE7-8753-4069-81EE-730B3354A3E8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03" y="652502"/>
              <a:ext cx="64064" cy="612100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2FDA188-E205-4900-AABD-2F5714196E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4282" y="1712586"/>
              <a:ext cx="6245" cy="4223288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row: Bent-Up 133">
              <a:extLst>
                <a:ext uri="{FF2B5EF4-FFF2-40B4-BE49-F238E27FC236}">
                  <a16:creationId xmlns:a16="http://schemas.microsoft.com/office/drawing/2014/main" id="{6226F303-BE1E-4C2D-B873-185934F85A70}"/>
                </a:ext>
              </a:extLst>
            </p:cNvPr>
            <p:cNvSpPr/>
            <p:nvPr/>
          </p:nvSpPr>
          <p:spPr>
            <a:xfrm rot="16200000">
              <a:off x="5011716" y="1494888"/>
              <a:ext cx="198079" cy="252838"/>
            </a:xfrm>
            <a:prstGeom prst="bent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Arrow: Bent-Up 134">
              <a:extLst>
                <a:ext uri="{FF2B5EF4-FFF2-40B4-BE49-F238E27FC236}">
                  <a16:creationId xmlns:a16="http://schemas.microsoft.com/office/drawing/2014/main" id="{EDC32CF1-61F9-4AC6-AE45-E07D65ADB65D}"/>
                </a:ext>
              </a:extLst>
            </p:cNvPr>
            <p:cNvSpPr/>
            <p:nvPr/>
          </p:nvSpPr>
          <p:spPr>
            <a:xfrm rot="16200000">
              <a:off x="5019212" y="3324976"/>
              <a:ext cx="174829" cy="252837"/>
            </a:xfrm>
            <a:prstGeom prst="bent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row: Bent-Up 135">
              <a:extLst>
                <a:ext uri="{FF2B5EF4-FFF2-40B4-BE49-F238E27FC236}">
                  <a16:creationId xmlns:a16="http://schemas.microsoft.com/office/drawing/2014/main" id="{21D7F592-1FB6-48FA-B128-328C8EA50D5F}"/>
                </a:ext>
              </a:extLst>
            </p:cNvPr>
            <p:cNvSpPr/>
            <p:nvPr/>
          </p:nvSpPr>
          <p:spPr>
            <a:xfrm rot="16200000">
              <a:off x="5005888" y="4901047"/>
              <a:ext cx="201479" cy="252836"/>
            </a:xfrm>
            <a:prstGeom prst="bent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47758B9-E6EF-457D-91D5-88DA3B534FFB}"/>
                </a:ext>
              </a:extLst>
            </p:cNvPr>
            <p:cNvSpPr/>
            <p:nvPr/>
          </p:nvSpPr>
          <p:spPr>
            <a:xfrm>
              <a:off x="4217233" y="1423218"/>
              <a:ext cx="525929" cy="5467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9000"/>
              </a:schemeClr>
            </a:solidFill>
            <a:ln>
              <a:solidFill>
                <a:schemeClr val="accent1">
                  <a:shade val="50000"/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100F54B-BBB0-4424-8888-7BFF7F447DD2}"/>
                </a:ext>
              </a:extLst>
            </p:cNvPr>
            <p:cNvSpPr/>
            <p:nvPr/>
          </p:nvSpPr>
          <p:spPr>
            <a:xfrm>
              <a:off x="3216296" y="1423218"/>
              <a:ext cx="525929" cy="5467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9000"/>
              </a:schemeClr>
            </a:solidFill>
            <a:ln>
              <a:solidFill>
                <a:schemeClr val="accent1">
                  <a:shade val="50000"/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6C26A83-BB9B-4AC5-90F0-BDCABF2EFC7C}"/>
                </a:ext>
              </a:extLst>
            </p:cNvPr>
            <p:cNvSpPr/>
            <p:nvPr/>
          </p:nvSpPr>
          <p:spPr>
            <a:xfrm>
              <a:off x="2215359" y="1423218"/>
              <a:ext cx="525929" cy="5467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9000"/>
              </a:schemeClr>
            </a:solidFill>
            <a:ln>
              <a:solidFill>
                <a:schemeClr val="accent1">
                  <a:shade val="50000"/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07302A7-7E11-4409-ADF4-335D9AC2D6B2}"/>
                </a:ext>
              </a:extLst>
            </p:cNvPr>
            <p:cNvSpPr/>
            <p:nvPr/>
          </p:nvSpPr>
          <p:spPr>
            <a:xfrm>
              <a:off x="4197214" y="3117698"/>
              <a:ext cx="525929" cy="5467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9000"/>
              </a:schemeClr>
            </a:solidFill>
            <a:ln>
              <a:solidFill>
                <a:schemeClr val="accent1">
                  <a:shade val="50000"/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86A762F-7B8E-461E-B751-A8B030AD3A1F}"/>
                </a:ext>
              </a:extLst>
            </p:cNvPr>
            <p:cNvSpPr/>
            <p:nvPr/>
          </p:nvSpPr>
          <p:spPr>
            <a:xfrm>
              <a:off x="3196277" y="3117698"/>
              <a:ext cx="525929" cy="5467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9000"/>
              </a:schemeClr>
            </a:solidFill>
            <a:ln>
              <a:solidFill>
                <a:schemeClr val="accent1">
                  <a:shade val="50000"/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C127F1F-DD59-4924-ACBF-EAAEE7FC5BCE}"/>
                </a:ext>
              </a:extLst>
            </p:cNvPr>
            <p:cNvSpPr/>
            <p:nvPr/>
          </p:nvSpPr>
          <p:spPr>
            <a:xfrm>
              <a:off x="2195340" y="3117698"/>
              <a:ext cx="525929" cy="5467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9000"/>
              </a:schemeClr>
            </a:solidFill>
            <a:ln>
              <a:solidFill>
                <a:schemeClr val="accent1">
                  <a:shade val="50000"/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8D8947C-02B9-44A4-A6F6-899F712C11F2}"/>
                </a:ext>
              </a:extLst>
            </p:cNvPr>
            <p:cNvSpPr/>
            <p:nvPr/>
          </p:nvSpPr>
          <p:spPr>
            <a:xfrm>
              <a:off x="4197214" y="4732106"/>
              <a:ext cx="525929" cy="5467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9000"/>
              </a:schemeClr>
            </a:solidFill>
            <a:ln>
              <a:solidFill>
                <a:schemeClr val="accent1">
                  <a:shade val="50000"/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73D07274-F807-4166-B790-9A57A9E0D246}"/>
                </a:ext>
              </a:extLst>
            </p:cNvPr>
            <p:cNvSpPr/>
            <p:nvPr/>
          </p:nvSpPr>
          <p:spPr>
            <a:xfrm>
              <a:off x="3196277" y="4732106"/>
              <a:ext cx="525929" cy="5467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9000"/>
              </a:schemeClr>
            </a:solidFill>
            <a:ln>
              <a:solidFill>
                <a:schemeClr val="accent1">
                  <a:shade val="50000"/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DFADE90-E822-4606-90FC-4F2A6E429B6C}"/>
                </a:ext>
              </a:extLst>
            </p:cNvPr>
            <p:cNvSpPr/>
            <p:nvPr/>
          </p:nvSpPr>
          <p:spPr>
            <a:xfrm>
              <a:off x="2195340" y="4732106"/>
              <a:ext cx="525929" cy="5467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9000"/>
              </a:schemeClr>
            </a:solidFill>
            <a:ln>
              <a:solidFill>
                <a:schemeClr val="accent1">
                  <a:shade val="50000"/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4" name="Oval 153">
            <a:extLst>
              <a:ext uri="{FF2B5EF4-FFF2-40B4-BE49-F238E27FC236}">
                <a16:creationId xmlns:a16="http://schemas.microsoft.com/office/drawing/2014/main" id="{195D67DA-16AE-42D3-B17B-5AE912D5490E}"/>
              </a:ext>
            </a:extLst>
          </p:cNvPr>
          <p:cNvSpPr/>
          <p:nvPr/>
        </p:nvSpPr>
        <p:spPr>
          <a:xfrm>
            <a:off x="437274" y="2548383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6B203AD-0B19-4552-BBA4-C1DEE7F48168}"/>
              </a:ext>
            </a:extLst>
          </p:cNvPr>
          <p:cNvSpPr txBox="1"/>
          <p:nvPr/>
        </p:nvSpPr>
        <p:spPr>
          <a:xfrm>
            <a:off x="437274" y="3046929"/>
            <a:ext cx="525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light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3D894BA-9688-4FB9-941C-CB87B05D2359}"/>
              </a:ext>
            </a:extLst>
          </p:cNvPr>
          <p:cNvCxnSpPr>
            <a:cxnSpLocks/>
          </p:cNvCxnSpPr>
          <p:nvPr/>
        </p:nvCxnSpPr>
        <p:spPr>
          <a:xfrm flipV="1">
            <a:off x="221554" y="3511470"/>
            <a:ext cx="1103876" cy="494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C165B98A-479F-41E3-AF89-56BC705F83EC}"/>
              </a:ext>
            </a:extLst>
          </p:cNvPr>
          <p:cNvSpPr txBox="1"/>
          <p:nvPr/>
        </p:nvSpPr>
        <p:spPr>
          <a:xfrm>
            <a:off x="148641" y="3590183"/>
            <a:ext cx="115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Window facing South 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240237D5-45EC-4B59-BF44-85EAA6CCC89D}"/>
              </a:ext>
            </a:extLst>
          </p:cNvPr>
          <p:cNvCxnSpPr>
            <a:cxnSpLocks/>
          </p:cNvCxnSpPr>
          <p:nvPr/>
        </p:nvCxnSpPr>
        <p:spPr>
          <a:xfrm>
            <a:off x="215151" y="4349808"/>
            <a:ext cx="106818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56FB8752-5338-4EBC-B705-D65E3A74D8DC}"/>
              </a:ext>
            </a:extLst>
          </p:cNvPr>
          <p:cNvSpPr txBox="1"/>
          <p:nvPr/>
        </p:nvSpPr>
        <p:spPr>
          <a:xfrm>
            <a:off x="256808" y="4373176"/>
            <a:ext cx="95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irrigation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837EDD2-4D70-4741-8D3F-26B106A120A9}"/>
              </a:ext>
            </a:extLst>
          </p:cNvPr>
          <p:cNvSpPr/>
          <p:nvPr/>
        </p:nvSpPr>
        <p:spPr>
          <a:xfrm>
            <a:off x="603375" y="49410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2E4C5B1-3501-4A8E-A6F0-5FCEC2A6DA68}"/>
              </a:ext>
            </a:extLst>
          </p:cNvPr>
          <p:cNvSpPr txBox="1"/>
          <p:nvPr/>
        </p:nvSpPr>
        <p:spPr>
          <a:xfrm>
            <a:off x="437273" y="5156395"/>
            <a:ext cx="525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pot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ADC4FCD-D53C-4CC1-91BB-0647AAF7B10B}"/>
              </a:ext>
            </a:extLst>
          </p:cNvPr>
          <p:cNvSpPr/>
          <p:nvPr/>
        </p:nvSpPr>
        <p:spPr>
          <a:xfrm>
            <a:off x="310618" y="1458606"/>
            <a:ext cx="779242" cy="48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546FD45-6A43-4D83-A42F-C57F3A11D825}"/>
              </a:ext>
            </a:extLst>
          </p:cNvPr>
          <p:cNvSpPr txBox="1"/>
          <p:nvPr/>
        </p:nvSpPr>
        <p:spPr>
          <a:xfrm>
            <a:off x="221555" y="1949991"/>
            <a:ext cx="95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Greenhouse table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2E3DCA1-9F42-4B28-92CB-FBA850F6D3EA}"/>
              </a:ext>
            </a:extLst>
          </p:cNvPr>
          <p:cNvSpPr txBox="1"/>
          <p:nvPr/>
        </p:nvSpPr>
        <p:spPr>
          <a:xfrm>
            <a:off x="-667686" y="85389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Greenhouse experiment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E7F094C-74F3-46C8-8A02-6DCE3D9BE128}"/>
              </a:ext>
            </a:extLst>
          </p:cNvPr>
          <p:cNvGrpSpPr/>
          <p:nvPr/>
        </p:nvGrpSpPr>
        <p:grpSpPr>
          <a:xfrm>
            <a:off x="7792541" y="697671"/>
            <a:ext cx="3824532" cy="2892512"/>
            <a:chOff x="6593778" y="3925913"/>
            <a:chExt cx="4006122" cy="2617726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001AE25-030E-4EED-8021-EC50D0CC7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3778" y="3925913"/>
              <a:ext cx="4006122" cy="2617726"/>
            </a:xfrm>
            <a:prstGeom prst="rect">
              <a:avLst/>
            </a:prstGeom>
          </p:spPr>
        </p:pic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4F7A83E6-064D-4C2C-A3BA-9E1234B74284}"/>
                </a:ext>
              </a:extLst>
            </p:cNvPr>
            <p:cNvSpPr/>
            <p:nvPr/>
          </p:nvSpPr>
          <p:spPr>
            <a:xfrm>
              <a:off x="8972466" y="4448013"/>
              <a:ext cx="175923" cy="8793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2B0E2E1A-0DB5-4438-9588-A445B4A264E6}"/>
                </a:ext>
              </a:extLst>
            </p:cNvPr>
            <p:cNvSpPr/>
            <p:nvPr/>
          </p:nvSpPr>
          <p:spPr>
            <a:xfrm>
              <a:off x="9100224" y="4522150"/>
              <a:ext cx="175923" cy="8793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3194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37C1D78-9805-4408-87CD-6557A060A052}"/>
              </a:ext>
            </a:extLst>
          </p:cNvPr>
          <p:cNvSpPr txBox="1"/>
          <p:nvPr/>
        </p:nvSpPr>
        <p:spPr>
          <a:xfrm>
            <a:off x="2249836" y="10689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Skin care product experiment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CBAD9-9DFE-4F69-B3F2-93B575964C44}"/>
              </a:ext>
            </a:extLst>
          </p:cNvPr>
          <p:cNvSpPr txBox="1"/>
          <p:nvPr/>
        </p:nvSpPr>
        <p:spPr>
          <a:xfrm>
            <a:off x="780288" y="630110"/>
            <a:ext cx="275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6 healthy volunteers</a:t>
            </a:r>
            <a:endParaRPr lang="en-BE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23EDD-EE9F-41B5-BF04-048348A52BA6}"/>
              </a:ext>
            </a:extLst>
          </p:cNvPr>
          <p:cNvSpPr txBox="1"/>
          <p:nvPr/>
        </p:nvSpPr>
        <p:spPr>
          <a:xfrm>
            <a:off x="780288" y="3696243"/>
            <a:ext cx="749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Can apply products on 3 spots on each arm</a:t>
            </a:r>
            <a:endParaRPr lang="en-BE" dirty="0">
              <a:latin typeface="Abadi" panose="020B0604020104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68108A0-7C33-4EEB-82E3-8027D5AA7BC5}"/>
              </a:ext>
            </a:extLst>
          </p:cNvPr>
          <p:cNvSpPr txBox="1"/>
          <p:nvPr/>
        </p:nvSpPr>
        <p:spPr>
          <a:xfrm>
            <a:off x="731521" y="4190166"/>
            <a:ext cx="4743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After 2 months, a similar treatment period of a week </a:t>
            </a:r>
            <a:endParaRPr lang="en-BE" dirty="0">
              <a:latin typeface="Abadi" panose="020B0604020104020204" pitchFamily="34" charset="0"/>
            </a:endParaRPr>
          </a:p>
          <a:p>
            <a:endParaRPr lang="en-BE" dirty="0">
              <a:latin typeface="Abadi" panose="020B0604020104020204" pitchFamily="34" charset="0"/>
            </a:endParaRPr>
          </a:p>
        </p:txBody>
      </p:sp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361229E2-1BC4-493B-9FE9-7E182459368B}"/>
              </a:ext>
            </a:extLst>
          </p:cNvPr>
          <p:cNvGraphicFramePr>
            <a:graphicFrameLocks noGrp="1"/>
          </p:cNvGraphicFramePr>
          <p:nvPr/>
        </p:nvGraphicFramePr>
        <p:xfrm>
          <a:off x="1495189" y="1223397"/>
          <a:ext cx="3783948" cy="22250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024748">
                  <a:extLst>
                    <a:ext uri="{9D8B030D-6E8A-4147-A177-3AD203B41FA5}">
                      <a16:colId xmlns:a16="http://schemas.microsoft.com/office/drawing/2014/main" val="3990246970"/>
                    </a:ext>
                  </a:extLst>
                </a:gridCol>
                <a:gridCol w="792698">
                  <a:extLst>
                    <a:ext uri="{9D8B030D-6E8A-4147-A177-3AD203B41FA5}">
                      <a16:colId xmlns:a16="http://schemas.microsoft.com/office/drawing/2014/main" val="981806077"/>
                    </a:ext>
                  </a:extLst>
                </a:gridCol>
                <a:gridCol w="1966502">
                  <a:extLst>
                    <a:ext uri="{9D8B030D-6E8A-4147-A177-3AD203B41FA5}">
                      <a16:colId xmlns:a16="http://schemas.microsoft.com/office/drawing/2014/main" val="97496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Male 1 </a:t>
                      </a:r>
                      <a:endParaRPr lang="en-BE" sz="1400" b="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Age 31</a:t>
                      </a:r>
                      <a:endParaRPr lang="en-BE" sz="14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Dark skin type</a:t>
                      </a:r>
                      <a:endParaRPr lang="en-BE" sz="1400" b="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179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Female 1</a:t>
                      </a:r>
                      <a:endParaRPr lang="en-BE" sz="1400" dirty="0"/>
                    </a:p>
                  </a:txBody>
                  <a:tcPr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 42</a:t>
                      </a:r>
                      <a:endParaRPr lang="en-BE" sz="1400" dirty="0"/>
                    </a:p>
                  </a:txBody>
                  <a:tcPr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Dark skin type</a:t>
                      </a:r>
                      <a:endParaRPr lang="en-BE" sz="1400" dirty="0"/>
                    </a:p>
                  </a:txBody>
                  <a:tcPr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209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Male 2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 27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Dark skin type</a:t>
                      </a:r>
                      <a:endParaRPr lang="en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0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Male 3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 29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Light skin type</a:t>
                      </a:r>
                      <a:endParaRPr lang="en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01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Female 2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 24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Light skin type</a:t>
                      </a:r>
                      <a:endParaRPr lang="en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61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Female 3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 38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Light skin type</a:t>
                      </a:r>
                      <a:endParaRPr lang="en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663757"/>
                  </a:ext>
                </a:extLst>
              </a:tr>
            </a:tbl>
          </a:graphicData>
        </a:graphic>
      </p:graphicFrame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5A54DD9-BCFC-4A84-980D-B81B3AF98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69" y="106889"/>
            <a:ext cx="2690787" cy="6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81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513D7D9-A4B1-4663-A4A9-EB0472AEDBA0}"/>
              </a:ext>
            </a:extLst>
          </p:cNvPr>
          <p:cNvSpPr/>
          <p:nvPr/>
        </p:nvSpPr>
        <p:spPr>
          <a:xfrm>
            <a:off x="1999281" y="1062520"/>
            <a:ext cx="2936929" cy="1263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6FDB96-1DCB-4E38-B92C-0C7E95352F52}"/>
              </a:ext>
            </a:extLst>
          </p:cNvPr>
          <p:cNvSpPr/>
          <p:nvPr/>
        </p:nvSpPr>
        <p:spPr>
          <a:xfrm>
            <a:off x="2056108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63CF91-41D3-4C63-AD57-8A351A0802BF}"/>
              </a:ext>
            </a:extLst>
          </p:cNvPr>
          <p:cNvSpPr/>
          <p:nvPr/>
        </p:nvSpPr>
        <p:spPr>
          <a:xfrm>
            <a:off x="2360908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B6BF38-C6F3-4F25-B0D5-29294A64155D}"/>
              </a:ext>
            </a:extLst>
          </p:cNvPr>
          <p:cNvSpPr/>
          <p:nvPr/>
        </p:nvSpPr>
        <p:spPr>
          <a:xfrm>
            <a:off x="2664416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43E408-36D1-44A5-9A0F-64D4B4EF157B}"/>
              </a:ext>
            </a:extLst>
          </p:cNvPr>
          <p:cNvSpPr/>
          <p:nvPr/>
        </p:nvSpPr>
        <p:spPr>
          <a:xfrm>
            <a:off x="2967924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E9D858-3869-4555-AB10-C56DD52F60F6}"/>
              </a:ext>
            </a:extLst>
          </p:cNvPr>
          <p:cNvSpPr/>
          <p:nvPr/>
        </p:nvSpPr>
        <p:spPr>
          <a:xfrm>
            <a:off x="3256579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FB2361-52CD-4347-8C59-9F7681D1E467}"/>
              </a:ext>
            </a:extLst>
          </p:cNvPr>
          <p:cNvSpPr/>
          <p:nvPr/>
        </p:nvSpPr>
        <p:spPr>
          <a:xfrm>
            <a:off x="3542650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BF764-1E91-41AC-9800-F181218F69AE}"/>
              </a:ext>
            </a:extLst>
          </p:cNvPr>
          <p:cNvSpPr/>
          <p:nvPr/>
        </p:nvSpPr>
        <p:spPr>
          <a:xfrm>
            <a:off x="3823554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23328E-8CCC-4B00-87F0-B313221783FD}"/>
              </a:ext>
            </a:extLst>
          </p:cNvPr>
          <p:cNvSpPr/>
          <p:nvPr/>
        </p:nvSpPr>
        <p:spPr>
          <a:xfrm>
            <a:off x="4099291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B33335-4FDB-40A1-B8E3-C9CD94F21048}"/>
              </a:ext>
            </a:extLst>
          </p:cNvPr>
          <p:cNvSpPr/>
          <p:nvPr/>
        </p:nvSpPr>
        <p:spPr>
          <a:xfrm>
            <a:off x="4375028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6BAB4A-B1C2-4030-83F4-9B02D8D1B4D0}"/>
              </a:ext>
            </a:extLst>
          </p:cNvPr>
          <p:cNvSpPr/>
          <p:nvPr/>
        </p:nvSpPr>
        <p:spPr>
          <a:xfrm>
            <a:off x="4640127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CCA5D5-8F81-4EE8-BF8A-41E0CDC3A7AF}"/>
              </a:ext>
            </a:extLst>
          </p:cNvPr>
          <p:cNvSpPr/>
          <p:nvPr/>
        </p:nvSpPr>
        <p:spPr>
          <a:xfrm>
            <a:off x="2056108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435E0F-1D92-40B5-BED5-DF5657026459}"/>
              </a:ext>
            </a:extLst>
          </p:cNvPr>
          <p:cNvSpPr/>
          <p:nvPr/>
        </p:nvSpPr>
        <p:spPr>
          <a:xfrm>
            <a:off x="2360908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2993D7-7DD4-4B51-A572-90B54CC40B34}"/>
              </a:ext>
            </a:extLst>
          </p:cNvPr>
          <p:cNvSpPr/>
          <p:nvPr/>
        </p:nvSpPr>
        <p:spPr>
          <a:xfrm>
            <a:off x="2664416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4398D1-E60A-4799-AD68-66D1ED436491}"/>
              </a:ext>
            </a:extLst>
          </p:cNvPr>
          <p:cNvSpPr/>
          <p:nvPr/>
        </p:nvSpPr>
        <p:spPr>
          <a:xfrm>
            <a:off x="2967924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1BFBD4-D816-4037-AE63-8540B88FB711}"/>
              </a:ext>
            </a:extLst>
          </p:cNvPr>
          <p:cNvSpPr/>
          <p:nvPr/>
        </p:nvSpPr>
        <p:spPr>
          <a:xfrm>
            <a:off x="3256579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FD22CC0-3B31-420B-B39E-57DD416D3D1F}"/>
              </a:ext>
            </a:extLst>
          </p:cNvPr>
          <p:cNvSpPr/>
          <p:nvPr/>
        </p:nvSpPr>
        <p:spPr>
          <a:xfrm>
            <a:off x="3542650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9E5E75-DA1D-4581-85B5-972B8B467CE2}"/>
              </a:ext>
            </a:extLst>
          </p:cNvPr>
          <p:cNvSpPr/>
          <p:nvPr/>
        </p:nvSpPr>
        <p:spPr>
          <a:xfrm>
            <a:off x="3823554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D6CA3B-D172-462E-A5F6-975046B93920}"/>
              </a:ext>
            </a:extLst>
          </p:cNvPr>
          <p:cNvSpPr/>
          <p:nvPr/>
        </p:nvSpPr>
        <p:spPr>
          <a:xfrm>
            <a:off x="4099291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AE15077-C356-4767-BEE9-2FB828D91C8A}"/>
              </a:ext>
            </a:extLst>
          </p:cNvPr>
          <p:cNvSpPr/>
          <p:nvPr/>
        </p:nvSpPr>
        <p:spPr>
          <a:xfrm>
            <a:off x="4375028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FEAC83-D944-4308-8C9B-B0F072D83042}"/>
              </a:ext>
            </a:extLst>
          </p:cNvPr>
          <p:cNvSpPr/>
          <p:nvPr/>
        </p:nvSpPr>
        <p:spPr>
          <a:xfrm>
            <a:off x="4640127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D77E997-C345-49F3-B715-B7C998A7B2DD}"/>
              </a:ext>
            </a:extLst>
          </p:cNvPr>
          <p:cNvSpPr/>
          <p:nvPr/>
        </p:nvSpPr>
        <p:spPr>
          <a:xfrm>
            <a:off x="2056108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93C988-DB13-402C-8150-9AAFEF5AEB1A}"/>
              </a:ext>
            </a:extLst>
          </p:cNvPr>
          <p:cNvSpPr/>
          <p:nvPr/>
        </p:nvSpPr>
        <p:spPr>
          <a:xfrm>
            <a:off x="2360908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294F530-E957-470A-88FF-C8EBBB967F5C}"/>
              </a:ext>
            </a:extLst>
          </p:cNvPr>
          <p:cNvSpPr/>
          <p:nvPr/>
        </p:nvSpPr>
        <p:spPr>
          <a:xfrm>
            <a:off x="2664416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F9F3FF-2D31-4AAB-BB30-5A3BDE220498}"/>
              </a:ext>
            </a:extLst>
          </p:cNvPr>
          <p:cNvSpPr/>
          <p:nvPr/>
        </p:nvSpPr>
        <p:spPr>
          <a:xfrm>
            <a:off x="2967924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2A09B01-867B-49A1-9F53-7C73E985CDCA}"/>
              </a:ext>
            </a:extLst>
          </p:cNvPr>
          <p:cNvSpPr/>
          <p:nvPr/>
        </p:nvSpPr>
        <p:spPr>
          <a:xfrm>
            <a:off x="3256579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FCC49C-4476-4EBD-93A7-90A817FC8353}"/>
              </a:ext>
            </a:extLst>
          </p:cNvPr>
          <p:cNvSpPr/>
          <p:nvPr/>
        </p:nvSpPr>
        <p:spPr>
          <a:xfrm>
            <a:off x="3542650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654758-6008-4F7A-B29A-4502744F4B84}"/>
              </a:ext>
            </a:extLst>
          </p:cNvPr>
          <p:cNvSpPr/>
          <p:nvPr/>
        </p:nvSpPr>
        <p:spPr>
          <a:xfrm>
            <a:off x="3823554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B591C2-B2D4-4A80-B48F-D13422FCFC59}"/>
              </a:ext>
            </a:extLst>
          </p:cNvPr>
          <p:cNvSpPr/>
          <p:nvPr/>
        </p:nvSpPr>
        <p:spPr>
          <a:xfrm>
            <a:off x="4099291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3C11441-C816-4AC7-8337-B16CD7EF5337}"/>
              </a:ext>
            </a:extLst>
          </p:cNvPr>
          <p:cNvSpPr/>
          <p:nvPr/>
        </p:nvSpPr>
        <p:spPr>
          <a:xfrm>
            <a:off x="4375028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DE6446-6552-4770-9535-05D0603635C2}"/>
              </a:ext>
            </a:extLst>
          </p:cNvPr>
          <p:cNvSpPr/>
          <p:nvPr/>
        </p:nvSpPr>
        <p:spPr>
          <a:xfrm>
            <a:off x="4640127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954752B-2865-4839-AA9F-71463A3C2973}"/>
              </a:ext>
            </a:extLst>
          </p:cNvPr>
          <p:cNvSpPr/>
          <p:nvPr/>
        </p:nvSpPr>
        <p:spPr>
          <a:xfrm>
            <a:off x="2076112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54B29E4-F91E-4298-ADA3-EF1F6550D888}"/>
              </a:ext>
            </a:extLst>
          </p:cNvPr>
          <p:cNvSpPr/>
          <p:nvPr/>
        </p:nvSpPr>
        <p:spPr>
          <a:xfrm>
            <a:off x="2380912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B98107B-E431-4F75-B072-70CCCA1BFB1E}"/>
              </a:ext>
            </a:extLst>
          </p:cNvPr>
          <p:cNvSpPr/>
          <p:nvPr/>
        </p:nvSpPr>
        <p:spPr>
          <a:xfrm>
            <a:off x="2684420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0CC753-9723-4892-AD56-32090A22FDD5}"/>
              </a:ext>
            </a:extLst>
          </p:cNvPr>
          <p:cNvSpPr/>
          <p:nvPr/>
        </p:nvSpPr>
        <p:spPr>
          <a:xfrm>
            <a:off x="2987928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DA797EE-13DB-4A60-A445-E8C6E632C9CD}"/>
              </a:ext>
            </a:extLst>
          </p:cNvPr>
          <p:cNvSpPr/>
          <p:nvPr/>
        </p:nvSpPr>
        <p:spPr>
          <a:xfrm>
            <a:off x="3276583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6BF6E2E-7C53-476E-B340-E57ADB754F2A}"/>
              </a:ext>
            </a:extLst>
          </p:cNvPr>
          <p:cNvSpPr/>
          <p:nvPr/>
        </p:nvSpPr>
        <p:spPr>
          <a:xfrm>
            <a:off x="3843558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081BFA-1F04-4E55-A872-C3EECB33EDA7}"/>
              </a:ext>
            </a:extLst>
          </p:cNvPr>
          <p:cNvSpPr/>
          <p:nvPr/>
        </p:nvSpPr>
        <p:spPr>
          <a:xfrm>
            <a:off x="4119295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4C70A6-E168-4D65-B618-1A65B5E9F061}"/>
              </a:ext>
            </a:extLst>
          </p:cNvPr>
          <p:cNvSpPr/>
          <p:nvPr/>
        </p:nvSpPr>
        <p:spPr>
          <a:xfrm>
            <a:off x="4395032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67EA9AE-FC1D-4F35-9A75-827418B476FD}"/>
              </a:ext>
            </a:extLst>
          </p:cNvPr>
          <p:cNvSpPr/>
          <p:nvPr/>
        </p:nvSpPr>
        <p:spPr>
          <a:xfrm>
            <a:off x="4660131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E690B7-E258-40F0-A98C-BF3611132C3D}"/>
              </a:ext>
            </a:extLst>
          </p:cNvPr>
          <p:cNvSpPr/>
          <p:nvPr/>
        </p:nvSpPr>
        <p:spPr>
          <a:xfrm>
            <a:off x="2001846" y="2769913"/>
            <a:ext cx="2936929" cy="1263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CDBA4AE-4F35-49D1-AA31-7C2F9BF37373}"/>
              </a:ext>
            </a:extLst>
          </p:cNvPr>
          <p:cNvSpPr/>
          <p:nvPr/>
        </p:nvSpPr>
        <p:spPr>
          <a:xfrm>
            <a:off x="2058673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9323CF6-C7AC-485F-A56E-32EA956C5F44}"/>
              </a:ext>
            </a:extLst>
          </p:cNvPr>
          <p:cNvSpPr/>
          <p:nvPr/>
        </p:nvSpPr>
        <p:spPr>
          <a:xfrm>
            <a:off x="2363473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DF86390-DB46-48CE-8C95-2FC2FE6C5DC6}"/>
              </a:ext>
            </a:extLst>
          </p:cNvPr>
          <p:cNvSpPr/>
          <p:nvPr/>
        </p:nvSpPr>
        <p:spPr>
          <a:xfrm>
            <a:off x="2666981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67F3752-1377-40E1-8ECA-D8B7C58229C8}"/>
              </a:ext>
            </a:extLst>
          </p:cNvPr>
          <p:cNvSpPr/>
          <p:nvPr/>
        </p:nvSpPr>
        <p:spPr>
          <a:xfrm>
            <a:off x="2970489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914ABFD-2AA2-4F12-B773-4D77C698F0DB}"/>
              </a:ext>
            </a:extLst>
          </p:cNvPr>
          <p:cNvSpPr/>
          <p:nvPr/>
        </p:nvSpPr>
        <p:spPr>
          <a:xfrm>
            <a:off x="3259144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303079D-5C7D-46FD-AE50-CB8EBD4C7F84}"/>
              </a:ext>
            </a:extLst>
          </p:cNvPr>
          <p:cNvSpPr/>
          <p:nvPr/>
        </p:nvSpPr>
        <p:spPr>
          <a:xfrm>
            <a:off x="3545215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4EBBC9-DC35-47EF-B768-87C87844F157}"/>
              </a:ext>
            </a:extLst>
          </p:cNvPr>
          <p:cNvSpPr/>
          <p:nvPr/>
        </p:nvSpPr>
        <p:spPr>
          <a:xfrm>
            <a:off x="3826119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683135A-7A7B-4FCB-87FB-AF2BE5C08902}"/>
              </a:ext>
            </a:extLst>
          </p:cNvPr>
          <p:cNvSpPr/>
          <p:nvPr/>
        </p:nvSpPr>
        <p:spPr>
          <a:xfrm>
            <a:off x="4101856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AA27F39-98F4-46AE-BF98-2DDBDCB4557B}"/>
              </a:ext>
            </a:extLst>
          </p:cNvPr>
          <p:cNvSpPr/>
          <p:nvPr/>
        </p:nvSpPr>
        <p:spPr>
          <a:xfrm>
            <a:off x="4377593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AF9B31-2CC0-4039-904F-19BE964C80AC}"/>
              </a:ext>
            </a:extLst>
          </p:cNvPr>
          <p:cNvSpPr/>
          <p:nvPr/>
        </p:nvSpPr>
        <p:spPr>
          <a:xfrm>
            <a:off x="4642692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715732A-FF3D-43CA-819C-CA0B019F1D95}"/>
              </a:ext>
            </a:extLst>
          </p:cNvPr>
          <p:cNvSpPr/>
          <p:nvPr/>
        </p:nvSpPr>
        <p:spPr>
          <a:xfrm>
            <a:off x="2058673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C3D8AC7-FCE9-4222-A7ED-2F32FD7FC7B7}"/>
              </a:ext>
            </a:extLst>
          </p:cNvPr>
          <p:cNvSpPr/>
          <p:nvPr/>
        </p:nvSpPr>
        <p:spPr>
          <a:xfrm>
            <a:off x="2363473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011AD3B-5303-4B82-8F8C-71600FF04833}"/>
              </a:ext>
            </a:extLst>
          </p:cNvPr>
          <p:cNvSpPr/>
          <p:nvPr/>
        </p:nvSpPr>
        <p:spPr>
          <a:xfrm>
            <a:off x="2666981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EFFACD4-A7DE-4289-BC4E-FE5AF73D0035}"/>
              </a:ext>
            </a:extLst>
          </p:cNvPr>
          <p:cNvSpPr/>
          <p:nvPr/>
        </p:nvSpPr>
        <p:spPr>
          <a:xfrm>
            <a:off x="2970489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72AAC0D-AAD5-4CE6-8E65-1F9A3CF4B474}"/>
              </a:ext>
            </a:extLst>
          </p:cNvPr>
          <p:cNvSpPr/>
          <p:nvPr/>
        </p:nvSpPr>
        <p:spPr>
          <a:xfrm>
            <a:off x="3259144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165A7C-242C-4861-B994-0D1A39AC5B04}"/>
              </a:ext>
            </a:extLst>
          </p:cNvPr>
          <p:cNvSpPr/>
          <p:nvPr/>
        </p:nvSpPr>
        <p:spPr>
          <a:xfrm>
            <a:off x="3545215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EF91A3C-791C-41D8-8AE7-D6CDB5721F08}"/>
              </a:ext>
            </a:extLst>
          </p:cNvPr>
          <p:cNvSpPr/>
          <p:nvPr/>
        </p:nvSpPr>
        <p:spPr>
          <a:xfrm>
            <a:off x="3826119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D4BAC0D-088C-45C1-9CEB-03C22D11B20A}"/>
              </a:ext>
            </a:extLst>
          </p:cNvPr>
          <p:cNvSpPr/>
          <p:nvPr/>
        </p:nvSpPr>
        <p:spPr>
          <a:xfrm>
            <a:off x="4101856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09BCDA8-3B48-4917-8AF2-3D93200C5480}"/>
              </a:ext>
            </a:extLst>
          </p:cNvPr>
          <p:cNvSpPr/>
          <p:nvPr/>
        </p:nvSpPr>
        <p:spPr>
          <a:xfrm>
            <a:off x="4377593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061CDB9-9FCF-4D33-9F2B-36883ECF2276}"/>
              </a:ext>
            </a:extLst>
          </p:cNvPr>
          <p:cNvSpPr/>
          <p:nvPr/>
        </p:nvSpPr>
        <p:spPr>
          <a:xfrm>
            <a:off x="4642692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1297050-C7B7-43CA-B19C-56A94E3C3187}"/>
              </a:ext>
            </a:extLst>
          </p:cNvPr>
          <p:cNvSpPr/>
          <p:nvPr/>
        </p:nvSpPr>
        <p:spPr>
          <a:xfrm>
            <a:off x="2058673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2AA62D2-7A15-4825-9718-1F194D701A9C}"/>
              </a:ext>
            </a:extLst>
          </p:cNvPr>
          <p:cNvSpPr/>
          <p:nvPr/>
        </p:nvSpPr>
        <p:spPr>
          <a:xfrm>
            <a:off x="2363473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8B15F78-41D0-4794-9F87-B0FB7FEEC55E}"/>
              </a:ext>
            </a:extLst>
          </p:cNvPr>
          <p:cNvSpPr/>
          <p:nvPr/>
        </p:nvSpPr>
        <p:spPr>
          <a:xfrm>
            <a:off x="2666981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6D77BB0-CE37-4A5B-A6B3-981DEB2893C9}"/>
              </a:ext>
            </a:extLst>
          </p:cNvPr>
          <p:cNvSpPr/>
          <p:nvPr/>
        </p:nvSpPr>
        <p:spPr>
          <a:xfrm>
            <a:off x="2970489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EE1A7FE-70AE-449A-8CC3-AA48951858AC}"/>
              </a:ext>
            </a:extLst>
          </p:cNvPr>
          <p:cNvSpPr/>
          <p:nvPr/>
        </p:nvSpPr>
        <p:spPr>
          <a:xfrm>
            <a:off x="3259144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B37ED84-4A78-4DAE-BECC-A3CC77925329}"/>
              </a:ext>
            </a:extLst>
          </p:cNvPr>
          <p:cNvSpPr/>
          <p:nvPr/>
        </p:nvSpPr>
        <p:spPr>
          <a:xfrm>
            <a:off x="3545215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4CAA7E-1933-477D-9DC1-68DB351DD70B}"/>
              </a:ext>
            </a:extLst>
          </p:cNvPr>
          <p:cNvSpPr/>
          <p:nvPr/>
        </p:nvSpPr>
        <p:spPr>
          <a:xfrm>
            <a:off x="3826119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8B32175-43DD-4618-9066-81F5FE5013E3}"/>
              </a:ext>
            </a:extLst>
          </p:cNvPr>
          <p:cNvSpPr/>
          <p:nvPr/>
        </p:nvSpPr>
        <p:spPr>
          <a:xfrm>
            <a:off x="4101856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4A52208-8E70-4D8A-8D44-70A51DD846A1}"/>
              </a:ext>
            </a:extLst>
          </p:cNvPr>
          <p:cNvSpPr/>
          <p:nvPr/>
        </p:nvSpPr>
        <p:spPr>
          <a:xfrm>
            <a:off x="4377593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3256500-98FD-4A65-925C-F203E3932623}"/>
              </a:ext>
            </a:extLst>
          </p:cNvPr>
          <p:cNvSpPr/>
          <p:nvPr/>
        </p:nvSpPr>
        <p:spPr>
          <a:xfrm>
            <a:off x="4642692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EF83DB3-48C8-4603-8CB9-0382E82DE9F2}"/>
              </a:ext>
            </a:extLst>
          </p:cNvPr>
          <p:cNvSpPr/>
          <p:nvPr/>
        </p:nvSpPr>
        <p:spPr>
          <a:xfrm>
            <a:off x="2078677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E3B0866-EA19-47B8-8E94-F612AD0A944E}"/>
              </a:ext>
            </a:extLst>
          </p:cNvPr>
          <p:cNvSpPr/>
          <p:nvPr/>
        </p:nvSpPr>
        <p:spPr>
          <a:xfrm>
            <a:off x="2383477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D2AB121-C8B3-4CF4-BD3D-DD45E1246C33}"/>
              </a:ext>
            </a:extLst>
          </p:cNvPr>
          <p:cNvSpPr/>
          <p:nvPr/>
        </p:nvSpPr>
        <p:spPr>
          <a:xfrm>
            <a:off x="2686985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0F7138B-A617-4CAA-9909-6D3FF16AE239}"/>
              </a:ext>
            </a:extLst>
          </p:cNvPr>
          <p:cNvSpPr/>
          <p:nvPr/>
        </p:nvSpPr>
        <p:spPr>
          <a:xfrm>
            <a:off x="2990493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7841959-7615-4C96-AD05-C6DD805B4963}"/>
              </a:ext>
            </a:extLst>
          </p:cNvPr>
          <p:cNvSpPr/>
          <p:nvPr/>
        </p:nvSpPr>
        <p:spPr>
          <a:xfrm>
            <a:off x="3279148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1156D08-0D24-41D3-8816-3C77D5DCC686}"/>
              </a:ext>
            </a:extLst>
          </p:cNvPr>
          <p:cNvSpPr/>
          <p:nvPr/>
        </p:nvSpPr>
        <p:spPr>
          <a:xfrm>
            <a:off x="3565219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1766742-ACDB-4F6E-A98D-172945FFC641}"/>
              </a:ext>
            </a:extLst>
          </p:cNvPr>
          <p:cNvSpPr/>
          <p:nvPr/>
        </p:nvSpPr>
        <p:spPr>
          <a:xfrm>
            <a:off x="3846123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28EE77D-B733-4C4A-8632-4558172C736A}"/>
              </a:ext>
            </a:extLst>
          </p:cNvPr>
          <p:cNvSpPr/>
          <p:nvPr/>
        </p:nvSpPr>
        <p:spPr>
          <a:xfrm>
            <a:off x="4121860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BD66950-CB41-4E3C-94BE-5359B1F9C41C}"/>
              </a:ext>
            </a:extLst>
          </p:cNvPr>
          <p:cNvSpPr/>
          <p:nvPr/>
        </p:nvSpPr>
        <p:spPr>
          <a:xfrm>
            <a:off x="4397597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C4413E2-D6D1-404C-9457-1023B5AEE036}"/>
              </a:ext>
            </a:extLst>
          </p:cNvPr>
          <p:cNvSpPr/>
          <p:nvPr/>
        </p:nvSpPr>
        <p:spPr>
          <a:xfrm>
            <a:off x="4662696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54AE95A-612C-4E09-B976-70E93890B993}"/>
              </a:ext>
            </a:extLst>
          </p:cNvPr>
          <p:cNvSpPr/>
          <p:nvPr/>
        </p:nvSpPr>
        <p:spPr>
          <a:xfrm>
            <a:off x="1999281" y="4359304"/>
            <a:ext cx="2936929" cy="1263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C1B0C23-67F7-4C37-9E19-DD8B9BE91FFE}"/>
              </a:ext>
            </a:extLst>
          </p:cNvPr>
          <p:cNvSpPr/>
          <p:nvPr/>
        </p:nvSpPr>
        <p:spPr>
          <a:xfrm>
            <a:off x="2056108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D3F1126-8F1F-499D-A388-56ABAFCDB0DC}"/>
              </a:ext>
            </a:extLst>
          </p:cNvPr>
          <p:cNvSpPr/>
          <p:nvPr/>
        </p:nvSpPr>
        <p:spPr>
          <a:xfrm>
            <a:off x="2360908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AF1DC56-E6F0-4BBD-8C91-784979A25B13}"/>
              </a:ext>
            </a:extLst>
          </p:cNvPr>
          <p:cNvSpPr/>
          <p:nvPr/>
        </p:nvSpPr>
        <p:spPr>
          <a:xfrm>
            <a:off x="2664416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A3F4472-8937-4467-9BB1-089421CC0863}"/>
              </a:ext>
            </a:extLst>
          </p:cNvPr>
          <p:cNvSpPr/>
          <p:nvPr/>
        </p:nvSpPr>
        <p:spPr>
          <a:xfrm>
            <a:off x="2967924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F514B45-7640-4A05-AAA3-0E56DE61DD34}"/>
              </a:ext>
            </a:extLst>
          </p:cNvPr>
          <p:cNvSpPr/>
          <p:nvPr/>
        </p:nvSpPr>
        <p:spPr>
          <a:xfrm>
            <a:off x="3256579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A0CB6A8-F7BE-4E12-B253-958042DED0E2}"/>
              </a:ext>
            </a:extLst>
          </p:cNvPr>
          <p:cNvSpPr/>
          <p:nvPr/>
        </p:nvSpPr>
        <p:spPr>
          <a:xfrm>
            <a:off x="3542650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F229377-9FA1-4537-8ED4-DFA956FCDCCF}"/>
              </a:ext>
            </a:extLst>
          </p:cNvPr>
          <p:cNvSpPr/>
          <p:nvPr/>
        </p:nvSpPr>
        <p:spPr>
          <a:xfrm>
            <a:off x="3823554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1274B00-03EC-4717-A671-B8957AF36632}"/>
              </a:ext>
            </a:extLst>
          </p:cNvPr>
          <p:cNvSpPr/>
          <p:nvPr/>
        </p:nvSpPr>
        <p:spPr>
          <a:xfrm>
            <a:off x="4099291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983F7B6-EB35-4A5C-847A-A2C1DA6CF737}"/>
              </a:ext>
            </a:extLst>
          </p:cNvPr>
          <p:cNvSpPr/>
          <p:nvPr/>
        </p:nvSpPr>
        <p:spPr>
          <a:xfrm>
            <a:off x="4375028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E2AD1F7-45E3-4066-82C8-0DADBD83C3DF}"/>
              </a:ext>
            </a:extLst>
          </p:cNvPr>
          <p:cNvSpPr/>
          <p:nvPr/>
        </p:nvSpPr>
        <p:spPr>
          <a:xfrm>
            <a:off x="4640127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69EADB9-6081-45A3-9C1E-333BF8AD38FF}"/>
              </a:ext>
            </a:extLst>
          </p:cNvPr>
          <p:cNvSpPr/>
          <p:nvPr/>
        </p:nvSpPr>
        <p:spPr>
          <a:xfrm>
            <a:off x="2056108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B5E6EF4-96F4-41A3-BA94-F3BCD873500F}"/>
              </a:ext>
            </a:extLst>
          </p:cNvPr>
          <p:cNvSpPr/>
          <p:nvPr/>
        </p:nvSpPr>
        <p:spPr>
          <a:xfrm>
            <a:off x="2360908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FA9A1FC-9E94-4713-86B6-95BE6BE17DF0}"/>
              </a:ext>
            </a:extLst>
          </p:cNvPr>
          <p:cNvSpPr/>
          <p:nvPr/>
        </p:nvSpPr>
        <p:spPr>
          <a:xfrm>
            <a:off x="2664416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DC7B394-D14E-48AA-9DE1-E7EA06F95B7E}"/>
              </a:ext>
            </a:extLst>
          </p:cNvPr>
          <p:cNvSpPr/>
          <p:nvPr/>
        </p:nvSpPr>
        <p:spPr>
          <a:xfrm>
            <a:off x="2967924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8B354BF-E1F2-4C7B-8A1D-5165D045234C}"/>
              </a:ext>
            </a:extLst>
          </p:cNvPr>
          <p:cNvSpPr/>
          <p:nvPr/>
        </p:nvSpPr>
        <p:spPr>
          <a:xfrm>
            <a:off x="3256579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C254999-6E15-49FC-8B18-A40B1E324B2E}"/>
              </a:ext>
            </a:extLst>
          </p:cNvPr>
          <p:cNvSpPr/>
          <p:nvPr/>
        </p:nvSpPr>
        <p:spPr>
          <a:xfrm>
            <a:off x="3542650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4873F91-06F1-4588-BA18-A7AADC4C34DA}"/>
              </a:ext>
            </a:extLst>
          </p:cNvPr>
          <p:cNvSpPr/>
          <p:nvPr/>
        </p:nvSpPr>
        <p:spPr>
          <a:xfrm>
            <a:off x="3823554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2D5D6DD-5961-455C-9C04-5E7F6D35E644}"/>
              </a:ext>
            </a:extLst>
          </p:cNvPr>
          <p:cNvSpPr/>
          <p:nvPr/>
        </p:nvSpPr>
        <p:spPr>
          <a:xfrm>
            <a:off x="4099291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5A07E97-3823-43A5-92DB-510C2CF76E2D}"/>
              </a:ext>
            </a:extLst>
          </p:cNvPr>
          <p:cNvSpPr/>
          <p:nvPr/>
        </p:nvSpPr>
        <p:spPr>
          <a:xfrm>
            <a:off x="4375028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FEFDEA9-7A60-4776-BB6D-E3431F6DDD4C}"/>
              </a:ext>
            </a:extLst>
          </p:cNvPr>
          <p:cNvSpPr/>
          <p:nvPr/>
        </p:nvSpPr>
        <p:spPr>
          <a:xfrm>
            <a:off x="4640127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3D3A5BA-FF73-4CFE-938C-BE4C29C80278}"/>
              </a:ext>
            </a:extLst>
          </p:cNvPr>
          <p:cNvSpPr/>
          <p:nvPr/>
        </p:nvSpPr>
        <p:spPr>
          <a:xfrm>
            <a:off x="2056108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25AFED4-0AD5-4BFB-88FD-2229AE637F99}"/>
              </a:ext>
            </a:extLst>
          </p:cNvPr>
          <p:cNvSpPr/>
          <p:nvPr/>
        </p:nvSpPr>
        <p:spPr>
          <a:xfrm>
            <a:off x="2360908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F085518-D82A-46EE-83D7-B1AB2AD424E6}"/>
              </a:ext>
            </a:extLst>
          </p:cNvPr>
          <p:cNvSpPr/>
          <p:nvPr/>
        </p:nvSpPr>
        <p:spPr>
          <a:xfrm>
            <a:off x="2664416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023195A-90E3-466F-9436-4C0D1DB5BFEB}"/>
              </a:ext>
            </a:extLst>
          </p:cNvPr>
          <p:cNvSpPr/>
          <p:nvPr/>
        </p:nvSpPr>
        <p:spPr>
          <a:xfrm>
            <a:off x="2967924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5F4506E-1F9A-4F2F-A8F8-6E3DADE0CD0A}"/>
              </a:ext>
            </a:extLst>
          </p:cNvPr>
          <p:cNvSpPr/>
          <p:nvPr/>
        </p:nvSpPr>
        <p:spPr>
          <a:xfrm>
            <a:off x="3256579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ABD4A80-E1AC-44DB-A2CB-C330BE98EB3E}"/>
              </a:ext>
            </a:extLst>
          </p:cNvPr>
          <p:cNvSpPr/>
          <p:nvPr/>
        </p:nvSpPr>
        <p:spPr>
          <a:xfrm>
            <a:off x="3542650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38BA13E-3AAD-4879-9923-207CE70710BE}"/>
              </a:ext>
            </a:extLst>
          </p:cNvPr>
          <p:cNvSpPr/>
          <p:nvPr/>
        </p:nvSpPr>
        <p:spPr>
          <a:xfrm>
            <a:off x="3823554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17558F83-A0DA-4E1C-9CAB-5B602592DB6E}"/>
              </a:ext>
            </a:extLst>
          </p:cNvPr>
          <p:cNvSpPr/>
          <p:nvPr/>
        </p:nvSpPr>
        <p:spPr>
          <a:xfrm>
            <a:off x="4099291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07A94EF-D1AF-4698-A192-5EA9819FA00A}"/>
              </a:ext>
            </a:extLst>
          </p:cNvPr>
          <p:cNvSpPr/>
          <p:nvPr/>
        </p:nvSpPr>
        <p:spPr>
          <a:xfrm>
            <a:off x="4375028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74423B2-0BEE-45F1-AD00-28104CA8291E}"/>
              </a:ext>
            </a:extLst>
          </p:cNvPr>
          <p:cNvSpPr/>
          <p:nvPr/>
        </p:nvSpPr>
        <p:spPr>
          <a:xfrm>
            <a:off x="4640127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1F7EF18-5F33-4A30-B1CC-EFF5AE44A199}"/>
              </a:ext>
            </a:extLst>
          </p:cNvPr>
          <p:cNvSpPr/>
          <p:nvPr/>
        </p:nvSpPr>
        <p:spPr>
          <a:xfrm>
            <a:off x="2076112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4AC344C-95D2-4197-ACE6-7009E585F2C8}"/>
              </a:ext>
            </a:extLst>
          </p:cNvPr>
          <p:cNvSpPr/>
          <p:nvPr/>
        </p:nvSpPr>
        <p:spPr>
          <a:xfrm>
            <a:off x="2380912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F53CFEDF-D41E-4DF3-8593-94893F19D350}"/>
              </a:ext>
            </a:extLst>
          </p:cNvPr>
          <p:cNvSpPr/>
          <p:nvPr/>
        </p:nvSpPr>
        <p:spPr>
          <a:xfrm>
            <a:off x="2684420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42B50F36-16AF-4D34-93AE-F31BB3197514}"/>
              </a:ext>
            </a:extLst>
          </p:cNvPr>
          <p:cNvSpPr/>
          <p:nvPr/>
        </p:nvSpPr>
        <p:spPr>
          <a:xfrm>
            <a:off x="2987928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A4261C2-FBFD-4B67-B8E8-CD291A99B1BC}"/>
              </a:ext>
            </a:extLst>
          </p:cNvPr>
          <p:cNvSpPr/>
          <p:nvPr/>
        </p:nvSpPr>
        <p:spPr>
          <a:xfrm>
            <a:off x="3276583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91B8D79-026D-4050-82DD-19114A3AC08A}"/>
              </a:ext>
            </a:extLst>
          </p:cNvPr>
          <p:cNvSpPr/>
          <p:nvPr/>
        </p:nvSpPr>
        <p:spPr>
          <a:xfrm>
            <a:off x="3562654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C44DF7E-4137-4B5B-9DC8-598044251D2C}"/>
              </a:ext>
            </a:extLst>
          </p:cNvPr>
          <p:cNvSpPr/>
          <p:nvPr/>
        </p:nvSpPr>
        <p:spPr>
          <a:xfrm>
            <a:off x="3843558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6FA17A0-135B-435D-9889-9EC96BF2CA1F}"/>
              </a:ext>
            </a:extLst>
          </p:cNvPr>
          <p:cNvSpPr/>
          <p:nvPr/>
        </p:nvSpPr>
        <p:spPr>
          <a:xfrm>
            <a:off x="4119295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C29A7CA3-2F75-4005-84C2-D29BDAE62B51}"/>
              </a:ext>
            </a:extLst>
          </p:cNvPr>
          <p:cNvSpPr/>
          <p:nvPr/>
        </p:nvSpPr>
        <p:spPr>
          <a:xfrm>
            <a:off x="4395032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33351593-B678-483C-861C-4CE68E0184F0}"/>
              </a:ext>
            </a:extLst>
          </p:cNvPr>
          <p:cNvSpPr/>
          <p:nvPr/>
        </p:nvSpPr>
        <p:spPr>
          <a:xfrm>
            <a:off x="4660131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45C1CE7-8753-4069-81EE-730B3354A3E8}"/>
              </a:ext>
            </a:extLst>
          </p:cNvPr>
          <p:cNvCxnSpPr>
            <a:cxnSpLocks/>
          </p:cNvCxnSpPr>
          <p:nvPr/>
        </p:nvCxnSpPr>
        <p:spPr>
          <a:xfrm>
            <a:off x="5300420" y="630110"/>
            <a:ext cx="0" cy="596119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2FDA188-E205-4900-AABD-2F5714196E39}"/>
              </a:ext>
            </a:extLst>
          </p:cNvPr>
          <p:cNvCxnSpPr>
            <a:cxnSpLocks/>
          </p:cNvCxnSpPr>
          <p:nvPr/>
        </p:nvCxnSpPr>
        <p:spPr>
          <a:xfrm flipH="1">
            <a:off x="5075696" y="1690200"/>
            <a:ext cx="6248" cy="42232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Arrow: Bent-Up 133">
            <a:extLst>
              <a:ext uri="{FF2B5EF4-FFF2-40B4-BE49-F238E27FC236}">
                <a16:creationId xmlns:a16="http://schemas.microsoft.com/office/drawing/2014/main" id="{6226F303-BE1E-4C2D-B873-185934F85A70}"/>
              </a:ext>
            </a:extLst>
          </p:cNvPr>
          <p:cNvSpPr/>
          <p:nvPr/>
        </p:nvSpPr>
        <p:spPr>
          <a:xfrm rot="16200000">
            <a:off x="4883130" y="1472488"/>
            <a:ext cx="198079" cy="252842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Arrow: Bent-Up 134">
            <a:extLst>
              <a:ext uri="{FF2B5EF4-FFF2-40B4-BE49-F238E27FC236}">
                <a16:creationId xmlns:a16="http://schemas.microsoft.com/office/drawing/2014/main" id="{EDC32CF1-61F9-4AC6-AE45-E07D65ADB65D}"/>
              </a:ext>
            </a:extLst>
          </p:cNvPr>
          <p:cNvSpPr/>
          <p:nvPr/>
        </p:nvSpPr>
        <p:spPr>
          <a:xfrm rot="16200000">
            <a:off x="4890625" y="3302579"/>
            <a:ext cx="174831" cy="252841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Arrow: Bent-Up 135">
            <a:extLst>
              <a:ext uri="{FF2B5EF4-FFF2-40B4-BE49-F238E27FC236}">
                <a16:creationId xmlns:a16="http://schemas.microsoft.com/office/drawing/2014/main" id="{21D7F592-1FB6-48FA-B128-328C8EA50D5F}"/>
              </a:ext>
            </a:extLst>
          </p:cNvPr>
          <p:cNvSpPr/>
          <p:nvPr/>
        </p:nvSpPr>
        <p:spPr>
          <a:xfrm rot="16200000">
            <a:off x="4877303" y="4878647"/>
            <a:ext cx="201477" cy="252840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447758B9-E6EF-457D-91D5-88DA3B534FFB}"/>
              </a:ext>
            </a:extLst>
          </p:cNvPr>
          <p:cNvSpPr/>
          <p:nvPr/>
        </p:nvSpPr>
        <p:spPr>
          <a:xfrm>
            <a:off x="4088653" y="140082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100F54B-BBB0-4424-8888-7BFF7F447DD2}"/>
              </a:ext>
            </a:extLst>
          </p:cNvPr>
          <p:cNvSpPr/>
          <p:nvPr/>
        </p:nvSpPr>
        <p:spPr>
          <a:xfrm>
            <a:off x="3087716" y="140082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6C26A83-BB9B-4AC5-90F0-BDCABF2EFC7C}"/>
              </a:ext>
            </a:extLst>
          </p:cNvPr>
          <p:cNvSpPr/>
          <p:nvPr/>
        </p:nvSpPr>
        <p:spPr>
          <a:xfrm>
            <a:off x="2086779" y="140082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07302A7-7E11-4409-ADF4-335D9AC2D6B2}"/>
              </a:ext>
            </a:extLst>
          </p:cNvPr>
          <p:cNvSpPr/>
          <p:nvPr/>
        </p:nvSpPr>
        <p:spPr>
          <a:xfrm>
            <a:off x="4068634" y="309530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86A762F-7B8E-461E-B751-A8B030AD3A1F}"/>
              </a:ext>
            </a:extLst>
          </p:cNvPr>
          <p:cNvSpPr/>
          <p:nvPr/>
        </p:nvSpPr>
        <p:spPr>
          <a:xfrm>
            <a:off x="3067697" y="309530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6C127F1F-DD59-4924-ACBF-EAAEE7FC5BCE}"/>
              </a:ext>
            </a:extLst>
          </p:cNvPr>
          <p:cNvSpPr/>
          <p:nvPr/>
        </p:nvSpPr>
        <p:spPr>
          <a:xfrm>
            <a:off x="2066760" y="309530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E8D8947C-02B9-44A4-A6F6-899F712C11F2}"/>
              </a:ext>
            </a:extLst>
          </p:cNvPr>
          <p:cNvSpPr/>
          <p:nvPr/>
        </p:nvSpPr>
        <p:spPr>
          <a:xfrm>
            <a:off x="4068634" y="4709714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73D07274-F807-4166-B790-9A57A9E0D246}"/>
              </a:ext>
            </a:extLst>
          </p:cNvPr>
          <p:cNvSpPr/>
          <p:nvPr/>
        </p:nvSpPr>
        <p:spPr>
          <a:xfrm>
            <a:off x="3067697" y="4709714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CDFADE90-E822-4606-90FC-4F2A6E429B6C}"/>
              </a:ext>
            </a:extLst>
          </p:cNvPr>
          <p:cNvSpPr/>
          <p:nvPr/>
        </p:nvSpPr>
        <p:spPr>
          <a:xfrm>
            <a:off x="2066760" y="4709714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95D67DA-16AE-42D3-B17B-5AE912D5490E}"/>
              </a:ext>
            </a:extLst>
          </p:cNvPr>
          <p:cNvSpPr/>
          <p:nvPr/>
        </p:nvSpPr>
        <p:spPr>
          <a:xfrm>
            <a:off x="437274" y="2548383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6B203AD-0B19-4552-BBA4-C1DEE7F48168}"/>
              </a:ext>
            </a:extLst>
          </p:cNvPr>
          <p:cNvSpPr txBox="1"/>
          <p:nvPr/>
        </p:nvSpPr>
        <p:spPr>
          <a:xfrm>
            <a:off x="437274" y="3046929"/>
            <a:ext cx="525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light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3D894BA-9688-4FB9-941C-CB87B05D2359}"/>
              </a:ext>
            </a:extLst>
          </p:cNvPr>
          <p:cNvCxnSpPr>
            <a:cxnSpLocks/>
          </p:cNvCxnSpPr>
          <p:nvPr/>
        </p:nvCxnSpPr>
        <p:spPr>
          <a:xfrm flipV="1">
            <a:off x="221554" y="3511470"/>
            <a:ext cx="1103876" cy="494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C165B98A-479F-41E3-AF89-56BC705F83EC}"/>
              </a:ext>
            </a:extLst>
          </p:cNvPr>
          <p:cNvSpPr txBox="1"/>
          <p:nvPr/>
        </p:nvSpPr>
        <p:spPr>
          <a:xfrm>
            <a:off x="148641" y="3590183"/>
            <a:ext cx="115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Window facing South 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240237D5-45EC-4B59-BF44-85EAA6CCC89D}"/>
              </a:ext>
            </a:extLst>
          </p:cNvPr>
          <p:cNvCxnSpPr>
            <a:cxnSpLocks/>
          </p:cNvCxnSpPr>
          <p:nvPr/>
        </p:nvCxnSpPr>
        <p:spPr>
          <a:xfrm>
            <a:off x="325191" y="4359304"/>
            <a:ext cx="638014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56FB8752-5338-4EBC-B705-D65E3A74D8DC}"/>
              </a:ext>
            </a:extLst>
          </p:cNvPr>
          <p:cNvSpPr txBox="1"/>
          <p:nvPr/>
        </p:nvSpPr>
        <p:spPr>
          <a:xfrm>
            <a:off x="256808" y="4373176"/>
            <a:ext cx="95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irrigation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837EDD2-4D70-4741-8D3F-26B106A120A9}"/>
              </a:ext>
            </a:extLst>
          </p:cNvPr>
          <p:cNvSpPr/>
          <p:nvPr/>
        </p:nvSpPr>
        <p:spPr>
          <a:xfrm>
            <a:off x="603375" y="49410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2E4C5B1-3501-4A8E-A6F0-5FCEC2A6DA68}"/>
              </a:ext>
            </a:extLst>
          </p:cNvPr>
          <p:cNvSpPr txBox="1"/>
          <p:nvPr/>
        </p:nvSpPr>
        <p:spPr>
          <a:xfrm>
            <a:off x="493606" y="5156395"/>
            <a:ext cx="525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pot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ADC4FCD-D53C-4CC1-91BB-0647AAF7B10B}"/>
              </a:ext>
            </a:extLst>
          </p:cNvPr>
          <p:cNvSpPr/>
          <p:nvPr/>
        </p:nvSpPr>
        <p:spPr>
          <a:xfrm>
            <a:off x="310618" y="1458606"/>
            <a:ext cx="779242" cy="48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546FD45-6A43-4D83-A42F-C57F3A11D825}"/>
              </a:ext>
            </a:extLst>
          </p:cNvPr>
          <p:cNvSpPr txBox="1"/>
          <p:nvPr/>
        </p:nvSpPr>
        <p:spPr>
          <a:xfrm>
            <a:off x="221555" y="1949991"/>
            <a:ext cx="95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Greenhouse table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2E3DCA1-9F42-4B28-92CB-FBA850F6D3EA}"/>
              </a:ext>
            </a:extLst>
          </p:cNvPr>
          <p:cNvSpPr txBox="1"/>
          <p:nvPr/>
        </p:nvSpPr>
        <p:spPr>
          <a:xfrm>
            <a:off x="2249836" y="10689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The Greenhouse experiment again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0859949D-0E93-4069-8162-F537694BC324}"/>
              </a:ext>
            </a:extLst>
          </p:cNvPr>
          <p:cNvSpPr txBox="1"/>
          <p:nvPr/>
        </p:nvSpPr>
        <p:spPr>
          <a:xfrm>
            <a:off x="6059060" y="2690054"/>
            <a:ext cx="510010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What is the role of the varieties?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How do you assign soils and varieties to pots?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What if there are 4 varieties?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What if you want to provide 2 different watering regimes?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Is it important to consider the role of the soil in the experiment objectives?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Soil R stand for “rich” and soil P for “poor”. Does this affect your randomization plan?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FFDEBB02-B227-48DB-A235-0C8AE9BE337F}"/>
              </a:ext>
            </a:extLst>
          </p:cNvPr>
          <p:cNvSpPr/>
          <p:nvPr/>
        </p:nvSpPr>
        <p:spPr>
          <a:xfrm>
            <a:off x="3561357" y="2042688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C8876-4B71-4947-943A-55385841CD6E}"/>
              </a:ext>
            </a:extLst>
          </p:cNvPr>
          <p:cNvSpPr txBox="1"/>
          <p:nvPr/>
        </p:nvSpPr>
        <p:spPr>
          <a:xfrm>
            <a:off x="5663294" y="806835"/>
            <a:ext cx="627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Research Question: 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Does phytochrome A (per gram dry biomass) depend on soil fertility?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05FFBD7-40EE-4AB4-98AC-6FFE35C4B762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Randomisation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CB229A-4350-4CFF-9EDA-E31DB37037BE}"/>
              </a:ext>
            </a:extLst>
          </p:cNvPr>
          <p:cNvSpPr/>
          <p:nvPr/>
        </p:nvSpPr>
        <p:spPr>
          <a:xfrm>
            <a:off x="5591469" y="1725385"/>
            <a:ext cx="5039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Two soil types R or P</a:t>
            </a:r>
          </a:p>
          <a:p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three maize varieties ‘fast’, ‘very fast’ and ‘slow’</a:t>
            </a:r>
          </a:p>
        </p:txBody>
      </p:sp>
    </p:spTree>
    <p:extLst>
      <p:ext uri="{BB962C8B-B14F-4D97-AF65-F5344CB8AC3E}">
        <p14:creationId xmlns:p14="http://schemas.microsoft.com/office/powerpoint/2010/main" val="1312241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37C1D78-9805-4408-87CD-6557A060A052}"/>
              </a:ext>
            </a:extLst>
          </p:cNvPr>
          <p:cNvSpPr txBox="1"/>
          <p:nvPr/>
        </p:nvSpPr>
        <p:spPr>
          <a:xfrm>
            <a:off x="2249836" y="10689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Skin care product experiment again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CBAD9-9DFE-4F69-B3F2-93B575964C44}"/>
              </a:ext>
            </a:extLst>
          </p:cNvPr>
          <p:cNvSpPr txBox="1"/>
          <p:nvPr/>
        </p:nvSpPr>
        <p:spPr>
          <a:xfrm>
            <a:off x="704087" y="898444"/>
            <a:ext cx="2755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badi" panose="020B0604020104020204" pitchFamily="34" charset="0"/>
              </a:rPr>
              <a:t>6 healthy volunteers</a:t>
            </a:r>
            <a:endParaRPr lang="en-BE" sz="1600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23EDD-EE9F-41B5-BF04-048348A52BA6}"/>
              </a:ext>
            </a:extLst>
          </p:cNvPr>
          <p:cNvSpPr txBox="1"/>
          <p:nvPr/>
        </p:nvSpPr>
        <p:spPr>
          <a:xfrm>
            <a:off x="704087" y="3731625"/>
            <a:ext cx="516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badi" panose="020B0604020104020204" pitchFamily="34" charset="0"/>
              </a:rPr>
              <a:t>can apply products on 3 spots on each arm for one week, and after two months they go through a second treatment period of a week</a:t>
            </a:r>
            <a:endParaRPr lang="en-BE" sz="1600" dirty="0">
              <a:latin typeface="Abadi" panose="020B0604020104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68108A0-7C33-4EEB-82E3-8027D5AA7BC5}"/>
              </a:ext>
            </a:extLst>
          </p:cNvPr>
          <p:cNvSpPr txBox="1"/>
          <p:nvPr/>
        </p:nvSpPr>
        <p:spPr>
          <a:xfrm>
            <a:off x="627886" y="5259091"/>
            <a:ext cx="531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expose arms to the sun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assess after day 4 and after day 7 redness, itchiness and numbness</a:t>
            </a:r>
          </a:p>
        </p:txBody>
      </p:sp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361229E2-1BC4-493B-9FE9-7E182459368B}"/>
              </a:ext>
            </a:extLst>
          </p:cNvPr>
          <p:cNvGraphicFramePr>
            <a:graphicFrameLocks noGrp="1"/>
          </p:cNvGraphicFramePr>
          <p:nvPr/>
        </p:nvGraphicFramePr>
        <p:xfrm>
          <a:off x="767292" y="1337652"/>
          <a:ext cx="4539487" cy="22250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229359">
                  <a:extLst>
                    <a:ext uri="{9D8B030D-6E8A-4147-A177-3AD203B41FA5}">
                      <a16:colId xmlns:a16="http://schemas.microsoft.com/office/drawing/2014/main" val="3990246970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981806077"/>
                    </a:ext>
                  </a:extLst>
                </a:gridCol>
                <a:gridCol w="2359152">
                  <a:extLst>
                    <a:ext uri="{9D8B030D-6E8A-4147-A177-3AD203B41FA5}">
                      <a16:colId xmlns:a16="http://schemas.microsoft.com/office/drawing/2014/main" val="97496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Male 1 </a:t>
                      </a:r>
                      <a:endParaRPr lang="en-BE" b="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Age 21</a:t>
                      </a:r>
                      <a:endParaRPr lang="en-BE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Dark skin type</a:t>
                      </a:r>
                      <a:endParaRPr lang="en-BE" b="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179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 1</a:t>
                      </a:r>
                      <a:endParaRPr lang="en-BE" dirty="0"/>
                    </a:p>
                  </a:txBody>
                  <a:tcPr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42</a:t>
                      </a:r>
                      <a:endParaRPr lang="en-BE" dirty="0"/>
                    </a:p>
                  </a:txBody>
                  <a:tcPr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Dark skin type</a:t>
                      </a:r>
                      <a:endParaRPr lang="en-BE" dirty="0"/>
                    </a:p>
                  </a:txBody>
                  <a:tcPr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209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 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46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Dark skin type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0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 3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29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Light skin type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01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 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24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Light skin type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61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 3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32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Light skin type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6637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0226EC-04B7-4139-ABF5-504CBA603C6E}"/>
              </a:ext>
            </a:extLst>
          </p:cNvPr>
          <p:cNvSpPr txBox="1"/>
          <p:nvPr/>
        </p:nvSpPr>
        <p:spPr>
          <a:xfrm>
            <a:off x="6324603" y="3124415"/>
            <a:ext cx="510010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How to assign products to spots?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What if you want to provide 2 different sun exposure  regimes?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What if there are 5 products to test?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What if the 4 products are 2 active ingredients combined with 2 carriers?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79DFEC-25AD-4222-83AD-3AAE794BCC70}"/>
              </a:ext>
            </a:extLst>
          </p:cNvPr>
          <p:cNvSpPr txBox="1"/>
          <p:nvPr/>
        </p:nvSpPr>
        <p:spPr>
          <a:xfrm>
            <a:off x="5943599" y="2354365"/>
            <a:ext cx="416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E"/>
            </a:defPPr>
            <a:lvl1pPr marL="285750" indent="-285750">
              <a:spcBef>
                <a:spcPts val="1800"/>
              </a:spcBef>
              <a:buFont typeface="Arial" panose="020B0604020202020204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indent="0">
              <a:buNone/>
            </a:pPr>
            <a:r>
              <a:rPr lang="en-US" sz="2400" dirty="0"/>
              <a:t>4 products need to be tested</a:t>
            </a:r>
            <a:endParaRPr lang="en-BE" sz="2400" dirty="0"/>
          </a:p>
        </p:txBody>
      </p:sp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D8C6D87-735A-4043-A31A-151552DFB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776" y="209725"/>
            <a:ext cx="1331608" cy="31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E491F92-F9A4-4210-B6A4-805D917F5359}"/>
              </a:ext>
            </a:extLst>
          </p:cNvPr>
          <p:cNvGrpSpPr/>
          <p:nvPr/>
        </p:nvGrpSpPr>
        <p:grpSpPr>
          <a:xfrm>
            <a:off x="838556" y="581818"/>
            <a:ext cx="1331608" cy="3521412"/>
            <a:chOff x="690510" y="1539761"/>
            <a:chExt cx="1331608" cy="3521412"/>
          </a:xfrm>
        </p:grpSpPr>
        <p:pic>
          <p:nvPicPr>
            <p:cNvPr id="2" name="Picture 1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9DA436FD-5228-440A-9E17-C0455AB75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10" y="1539761"/>
              <a:ext cx="1331608" cy="315208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600D99-EB32-4FCA-9BC0-88AA2173BB69}"/>
                </a:ext>
              </a:extLst>
            </p:cNvPr>
            <p:cNvSpPr txBox="1"/>
            <p:nvPr/>
          </p:nvSpPr>
          <p:spPr>
            <a:xfrm>
              <a:off x="994314" y="4691841"/>
              <a:ext cx="806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 21y</a:t>
              </a:r>
              <a:endParaRPr lang="en-BE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CADDCC-6DC3-479B-8B00-55C6C6E300D7}"/>
              </a:ext>
            </a:extLst>
          </p:cNvPr>
          <p:cNvGrpSpPr/>
          <p:nvPr/>
        </p:nvGrpSpPr>
        <p:grpSpPr>
          <a:xfrm>
            <a:off x="2571104" y="581818"/>
            <a:ext cx="1331608" cy="3521412"/>
            <a:chOff x="2423058" y="1539761"/>
            <a:chExt cx="1331608" cy="3521412"/>
          </a:xfrm>
        </p:grpSpPr>
        <p:pic>
          <p:nvPicPr>
            <p:cNvPr id="3" name="Picture 2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F9A68F13-8549-4096-BA30-34B396328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058" y="1539761"/>
              <a:ext cx="1331608" cy="31520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264768-2040-4FC3-A82F-F489D90A88F0}"/>
                </a:ext>
              </a:extLst>
            </p:cNvPr>
            <p:cNvSpPr txBox="1"/>
            <p:nvPr/>
          </p:nvSpPr>
          <p:spPr>
            <a:xfrm>
              <a:off x="2731195" y="4691841"/>
              <a:ext cx="806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 42y</a:t>
              </a:r>
              <a:endParaRPr lang="en-BE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1757B1-7429-47B1-9BF2-C0F9AC2E3F5E}"/>
              </a:ext>
            </a:extLst>
          </p:cNvPr>
          <p:cNvGrpSpPr/>
          <p:nvPr/>
        </p:nvGrpSpPr>
        <p:grpSpPr>
          <a:xfrm>
            <a:off x="4303652" y="581818"/>
            <a:ext cx="1331608" cy="3521412"/>
            <a:chOff x="4155606" y="1539761"/>
            <a:chExt cx="1331608" cy="3521412"/>
          </a:xfrm>
        </p:grpSpPr>
        <p:pic>
          <p:nvPicPr>
            <p:cNvPr id="4" name="Picture 3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087A3696-4338-4B73-AAA0-92E9691C6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465"/>
                      </a14:imgEffect>
                      <a14:imgEffect>
                        <a14:saturation sat="3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606" y="1539761"/>
              <a:ext cx="1331608" cy="31520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8281DA-F68C-41B4-B70C-0CF8EDDE6600}"/>
                </a:ext>
              </a:extLst>
            </p:cNvPr>
            <p:cNvSpPr txBox="1"/>
            <p:nvPr/>
          </p:nvSpPr>
          <p:spPr>
            <a:xfrm>
              <a:off x="4468076" y="4691841"/>
              <a:ext cx="806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 46y</a:t>
              </a:r>
              <a:endParaRPr lang="en-BE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2CBDA8-ED52-4AE2-9898-48C7132C0879}"/>
              </a:ext>
            </a:extLst>
          </p:cNvPr>
          <p:cNvGrpSpPr/>
          <p:nvPr/>
        </p:nvGrpSpPr>
        <p:grpSpPr>
          <a:xfrm>
            <a:off x="6036200" y="581818"/>
            <a:ext cx="1331608" cy="3521412"/>
            <a:chOff x="5888154" y="1539761"/>
            <a:chExt cx="1331608" cy="3521412"/>
          </a:xfrm>
        </p:grpSpPr>
        <p:pic>
          <p:nvPicPr>
            <p:cNvPr id="5" name="Picture 4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A5AA99CD-EEB9-457A-AD94-CF27836CA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54" y="1539761"/>
              <a:ext cx="1331608" cy="3152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762C16-33D3-4B4B-A7DC-D6888C38A6CC}"/>
                </a:ext>
              </a:extLst>
            </p:cNvPr>
            <p:cNvSpPr txBox="1"/>
            <p:nvPr/>
          </p:nvSpPr>
          <p:spPr>
            <a:xfrm>
              <a:off x="6204957" y="4691841"/>
              <a:ext cx="806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 29y</a:t>
              </a:r>
              <a:endParaRPr lang="en-BE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B50BF7-50EC-4E9D-935D-92A24F0BE8A8}"/>
              </a:ext>
            </a:extLst>
          </p:cNvPr>
          <p:cNvGrpSpPr/>
          <p:nvPr/>
        </p:nvGrpSpPr>
        <p:grpSpPr>
          <a:xfrm>
            <a:off x="7768748" y="581818"/>
            <a:ext cx="1331608" cy="3521412"/>
            <a:chOff x="7620702" y="1539761"/>
            <a:chExt cx="1331608" cy="3521412"/>
          </a:xfrm>
        </p:grpSpPr>
        <p:pic>
          <p:nvPicPr>
            <p:cNvPr id="6" name="Picture 5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423792A8-9CF4-4426-BCF1-89DCBA67A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702" y="1539761"/>
              <a:ext cx="1331608" cy="31520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C22990-C32D-40F8-8B67-A9CC0021489C}"/>
                </a:ext>
              </a:extLst>
            </p:cNvPr>
            <p:cNvSpPr txBox="1"/>
            <p:nvPr/>
          </p:nvSpPr>
          <p:spPr>
            <a:xfrm>
              <a:off x="7941838" y="4691841"/>
              <a:ext cx="806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 24y</a:t>
              </a:r>
              <a:endParaRPr lang="en-BE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07EE99-84FA-4430-B65A-BD831DF0CE7E}"/>
              </a:ext>
            </a:extLst>
          </p:cNvPr>
          <p:cNvGrpSpPr/>
          <p:nvPr/>
        </p:nvGrpSpPr>
        <p:grpSpPr>
          <a:xfrm>
            <a:off x="9501295" y="581818"/>
            <a:ext cx="1331608" cy="3521412"/>
            <a:chOff x="9353249" y="1539761"/>
            <a:chExt cx="1331608" cy="3521412"/>
          </a:xfrm>
        </p:grpSpPr>
        <p:pic>
          <p:nvPicPr>
            <p:cNvPr id="7" name="Picture 6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FC128841-D9D2-4E9D-AF0E-59EA85331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3249" y="1539761"/>
              <a:ext cx="1331608" cy="3152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8031FB-0D32-4EE0-9EEF-8BF2BF88C03E}"/>
                </a:ext>
              </a:extLst>
            </p:cNvPr>
            <p:cNvSpPr txBox="1"/>
            <p:nvPr/>
          </p:nvSpPr>
          <p:spPr>
            <a:xfrm>
              <a:off x="9678717" y="4691841"/>
              <a:ext cx="806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 33y</a:t>
              </a:r>
              <a:endParaRPr lang="en-BE" dirty="0"/>
            </a:p>
          </p:txBody>
        </p:sp>
      </p:grp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E79AAE3D-A378-48D1-BCC8-4E1CB98CD58B}"/>
              </a:ext>
            </a:extLst>
          </p:cNvPr>
          <p:cNvGraphicFramePr>
            <a:graphicFrameLocks noGrp="1"/>
          </p:cNvGraphicFramePr>
          <p:nvPr/>
        </p:nvGraphicFramePr>
        <p:xfrm>
          <a:off x="838556" y="4318426"/>
          <a:ext cx="101049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158">
                  <a:extLst>
                    <a:ext uri="{9D8B030D-6E8A-4147-A177-3AD203B41FA5}">
                      <a16:colId xmlns:a16="http://schemas.microsoft.com/office/drawing/2014/main" val="2921962755"/>
                    </a:ext>
                  </a:extLst>
                </a:gridCol>
                <a:gridCol w="1684158">
                  <a:extLst>
                    <a:ext uri="{9D8B030D-6E8A-4147-A177-3AD203B41FA5}">
                      <a16:colId xmlns:a16="http://schemas.microsoft.com/office/drawing/2014/main" val="3319052811"/>
                    </a:ext>
                  </a:extLst>
                </a:gridCol>
                <a:gridCol w="1684158">
                  <a:extLst>
                    <a:ext uri="{9D8B030D-6E8A-4147-A177-3AD203B41FA5}">
                      <a16:colId xmlns:a16="http://schemas.microsoft.com/office/drawing/2014/main" val="3253821723"/>
                    </a:ext>
                  </a:extLst>
                </a:gridCol>
                <a:gridCol w="1684158">
                  <a:extLst>
                    <a:ext uri="{9D8B030D-6E8A-4147-A177-3AD203B41FA5}">
                      <a16:colId xmlns:a16="http://schemas.microsoft.com/office/drawing/2014/main" val="1193923846"/>
                    </a:ext>
                  </a:extLst>
                </a:gridCol>
                <a:gridCol w="1684158">
                  <a:extLst>
                    <a:ext uri="{9D8B030D-6E8A-4147-A177-3AD203B41FA5}">
                      <a16:colId xmlns:a16="http://schemas.microsoft.com/office/drawing/2014/main" val="2494953039"/>
                    </a:ext>
                  </a:extLst>
                </a:gridCol>
                <a:gridCol w="1684158">
                  <a:extLst>
                    <a:ext uri="{9D8B030D-6E8A-4147-A177-3AD203B41FA5}">
                      <a16:colId xmlns:a16="http://schemas.microsoft.com/office/drawing/2014/main" val="1127008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90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6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1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7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66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10366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5A84B5D4-699C-4E98-BD5A-0D50EDA50380}"/>
              </a:ext>
            </a:extLst>
          </p:cNvPr>
          <p:cNvSpPr txBox="1"/>
          <p:nvPr/>
        </p:nvSpPr>
        <p:spPr>
          <a:xfrm>
            <a:off x="41467" y="3949094"/>
            <a:ext cx="95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Period 1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88877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2524126" y="2667000"/>
            <a:ext cx="709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Design </a:t>
            </a:r>
            <a:r>
              <a:rPr lang="nl-BE" sz="5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 </a:t>
            </a:r>
            <a:r>
              <a:rPr lang="nl-BE" sz="5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210239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7794090-A70D-43FB-A5C2-3AE2D5A3151E}"/>
              </a:ext>
            </a:extLst>
          </p:cNvPr>
          <p:cNvSpPr txBox="1"/>
          <p:nvPr/>
        </p:nvSpPr>
        <p:spPr>
          <a:xfrm>
            <a:off x="1251325" y="2333953"/>
            <a:ext cx="2087660" cy="87948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Research question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54A86E-90E5-4AF6-91CA-61232ED2A061}"/>
              </a:ext>
            </a:extLst>
          </p:cNvPr>
          <p:cNvSpPr txBox="1"/>
          <p:nvPr/>
        </p:nvSpPr>
        <p:spPr>
          <a:xfrm>
            <a:off x="7750225" y="5159911"/>
            <a:ext cx="2127571" cy="96264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Data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A45C6-6D76-407F-BD8C-3220108577EA}"/>
              </a:ext>
            </a:extLst>
          </p:cNvPr>
          <p:cNvSpPr txBox="1"/>
          <p:nvPr/>
        </p:nvSpPr>
        <p:spPr>
          <a:xfrm>
            <a:off x="4470317" y="5178594"/>
            <a:ext cx="1954743" cy="94396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Conclusion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00DB6-24D9-4903-964C-B014FDBCBFD3}"/>
              </a:ext>
            </a:extLst>
          </p:cNvPr>
          <p:cNvSpPr txBox="1"/>
          <p:nvPr/>
        </p:nvSpPr>
        <p:spPr>
          <a:xfrm>
            <a:off x="4470317" y="1476797"/>
            <a:ext cx="1954743" cy="87948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Testable hypotheses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773D4-458D-4115-B107-736575AF4114}"/>
              </a:ext>
            </a:extLst>
          </p:cNvPr>
          <p:cNvSpPr txBox="1"/>
          <p:nvPr/>
        </p:nvSpPr>
        <p:spPr>
          <a:xfrm>
            <a:off x="9642685" y="3239523"/>
            <a:ext cx="2127571" cy="96264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Execution/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data collection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3978C-4242-4253-834D-8D21D5603A03}"/>
              </a:ext>
            </a:extLst>
          </p:cNvPr>
          <p:cNvSpPr txBox="1"/>
          <p:nvPr/>
        </p:nvSpPr>
        <p:spPr>
          <a:xfrm>
            <a:off x="7750225" y="1402299"/>
            <a:ext cx="2127571" cy="87948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dirty="0"/>
              <a:t>Designed experiment</a:t>
            </a:r>
            <a:endParaRPr lang="en-US" sz="2400" b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32B45-404E-46BF-BBD8-7E87C65EA0DA}"/>
              </a:ext>
            </a:extLst>
          </p:cNvPr>
          <p:cNvSpPr txBox="1"/>
          <p:nvPr/>
        </p:nvSpPr>
        <p:spPr>
          <a:xfrm>
            <a:off x="1251324" y="4176086"/>
            <a:ext cx="2158503" cy="12976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Communication/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action/decision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3A79FE-5A0F-4321-9617-F7C9B2853F53}"/>
              </a:ext>
            </a:extLst>
          </p:cNvPr>
          <p:cNvCxnSpPr>
            <a:cxnSpLocks/>
          </p:cNvCxnSpPr>
          <p:nvPr/>
        </p:nvCxnSpPr>
        <p:spPr>
          <a:xfrm flipV="1">
            <a:off x="3561751" y="2124075"/>
            <a:ext cx="648299" cy="15770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67E6DD-8C97-4F47-974C-B7B4B7BBAFB7}"/>
              </a:ext>
            </a:extLst>
          </p:cNvPr>
          <p:cNvCxnSpPr>
            <a:cxnSpLocks/>
          </p:cNvCxnSpPr>
          <p:nvPr/>
        </p:nvCxnSpPr>
        <p:spPr>
          <a:xfrm>
            <a:off x="6685327" y="1910622"/>
            <a:ext cx="763223" cy="591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301DD4-7E9D-4FAA-9E6B-B49BE94DC314}"/>
              </a:ext>
            </a:extLst>
          </p:cNvPr>
          <p:cNvCxnSpPr>
            <a:cxnSpLocks/>
          </p:cNvCxnSpPr>
          <p:nvPr/>
        </p:nvCxnSpPr>
        <p:spPr>
          <a:xfrm>
            <a:off x="9982200" y="2390982"/>
            <a:ext cx="466725" cy="70464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A7B183B-6F4A-400D-BB68-2A808B098EAF}"/>
              </a:ext>
            </a:extLst>
          </p:cNvPr>
          <p:cNvCxnSpPr>
            <a:cxnSpLocks/>
          </p:cNvCxnSpPr>
          <p:nvPr/>
        </p:nvCxnSpPr>
        <p:spPr>
          <a:xfrm flipH="1">
            <a:off x="9982200" y="4346070"/>
            <a:ext cx="466726" cy="66408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DB4574-F74C-41C3-A198-7CFC8C4C5B38}"/>
              </a:ext>
            </a:extLst>
          </p:cNvPr>
          <p:cNvCxnSpPr>
            <a:cxnSpLocks/>
          </p:cNvCxnSpPr>
          <p:nvPr/>
        </p:nvCxnSpPr>
        <p:spPr>
          <a:xfrm flipH="1">
            <a:off x="6753225" y="5613995"/>
            <a:ext cx="80901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B74B6D-1235-4094-8C77-1E5ADCBBB1AE}"/>
              </a:ext>
            </a:extLst>
          </p:cNvPr>
          <p:cNvCxnSpPr>
            <a:cxnSpLocks/>
          </p:cNvCxnSpPr>
          <p:nvPr/>
        </p:nvCxnSpPr>
        <p:spPr>
          <a:xfrm flipH="1" flipV="1">
            <a:off x="3561751" y="4905375"/>
            <a:ext cx="728656" cy="27698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6E7C8C4-CA38-4E1F-9199-390280FBA525}"/>
              </a:ext>
            </a:extLst>
          </p:cNvPr>
          <p:cNvCxnSpPr>
            <a:cxnSpLocks/>
          </p:cNvCxnSpPr>
          <p:nvPr/>
        </p:nvCxnSpPr>
        <p:spPr>
          <a:xfrm flipV="1">
            <a:off x="2295155" y="3368035"/>
            <a:ext cx="0" cy="65151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57D11B2-A8DD-4E29-9560-A07381354298}"/>
              </a:ext>
            </a:extLst>
          </p:cNvPr>
          <p:cNvCxnSpPr>
            <a:cxnSpLocks/>
          </p:cNvCxnSpPr>
          <p:nvPr/>
        </p:nvCxnSpPr>
        <p:spPr>
          <a:xfrm flipH="1">
            <a:off x="352425" y="5178594"/>
            <a:ext cx="752477" cy="435401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6BCD9AF-6F0A-414F-AECD-A804A11B4395}"/>
              </a:ext>
            </a:extLst>
          </p:cNvPr>
          <p:cNvSpPr txBox="1"/>
          <p:nvPr/>
        </p:nvSpPr>
        <p:spPr>
          <a:xfrm>
            <a:off x="2762249" y="207319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accent1">
                    <a:lumMod val="50000"/>
                  </a:schemeClr>
                </a:solidFill>
                <a:latin typeface="Abadi" panose="020B0604020202020204" pitchFamily="34" charset="0"/>
                <a:ea typeface="Gadugi" panose="020B0502040204020203" pitchFamily="34" charset="0"/>
              </a:rPr>
              <a:t>Research cycle</a:t>
            </a:r>
            <a:endParaRPr lang="en-BE" sz="2800" dirty="0">
              <a:solidFill>
                <a:schemeClr val="accent1">
                  <a:lumMod val="50000"/>
                </a:schemeClr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F27AED-64AC-491F-B7DB-7D359AB8E060}"/>
                  </a:ext>
                </a:extLst>
              </p14:cNvPr>
              <p14:cNvContentPartPr/>
              <p14:nvPr/>
            </p14:nvContentPartPr>
            <p14:xfrm>
              <a:off x="8199863" y="4308662"/>
              <a:ext cx="222120" cy="72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F27AED-64AC-491F-B7DB-7D359AB8E0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8223" y="4164662"/>
                <a:ext cx="365760" cy="35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362959A-A3A2-4845-BCE0-2B70322B94CA}"/>
              </a:ext>
            </a:extLst>
          </p:cNvPr>
          <p:cNvGrpSpPr/>
          <p:nvPr/>
        </p:nvGrpSpPr>
        <p:grpSpPr>
          <a:xfrm>
            <a:off x="8340154" y="2333953"/>
            <a:ext cx="1222946" cy="2979198"/>
            <a:chOff x="8253863" y="2647982"/>
            <a:chExt cx="954360" cy="24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D022CEB-22BB-4FEF-8CBC-9EADB70A7EC9}"/>
                    </a:ext>
                  </a:extLst>
                </p14:cNvPr>
                <p14:cNvContentPartPr/>
                <p14:nvPr/>
              </p14:nvContentPartPr>
              <p14:xfrm>
                <a:off x="8253863" y="2715302"/>
                <a:ext cx="166320" cy="1895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D022CEB-22BB-4FEF-8CBC-9EADB70A7E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97579" y="2596228"/>
                  <a:ext cx="278607" cy="21334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AEC0A58-389A-4B6E-A8B8-851180976835}"/>
                    </a:ext>
                  </a:extLst>
                </p14:cNvPr>
                <p14:cNvContentPartPr/>
                <p14:nvPr/>
              </p14:nvContentPartPr>
              <p14:xfrm>
                <a:off x="8304983" y="4325222"/>
                <a:ext cx="194400" cy="524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AEC0A58-389A-4B6E-A8B8-8511809768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48717" y="4206190"/>
                  <a:ext cx="306651" cy="762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0A3970F-9192-4205-847C-F0A55E6289C6}"/>
                    </a:ext>
                  </a:extLst>
                </p14:cNvPr>
                <p14:cNvContentPartPr/>
                <p14:nvPr/>
              </p14:nvContentPartPr>
              <p14:xfrm>
                <a:off x="8871623" y="2763182"/>
                <a:ext cx="314640" cy="2354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0A3970F-9192-4205-847C-F0A55E6289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15437" y="2644137"/>
                  <a:ext cx="426731" cy="2592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273702-5CAC-4076-88DD-3A226BF428D4}"/>
                    </a:ext>
                  </a:extLst>
                </p14:cNvPr>
                <p14:cNvContentPartPr/>
                <p14:nvPr/>
              </p14:nvContentPartPr>
              <p14:xfrm>
                <a:off x="8748863" y="2647982"/>
                <a:ext cx="459360" cy="646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273702-5CAC-4076-88DD-3A226BF428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92919" y="2528934"/>
                  <a:ext cx="571529" cy="88495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CED54A-8698-4743-B61B-6B9A6FE017EE}"/>
                  </a:ext>
                </a:extLst>
              </p14:cNvPr>
              <p14:cNvContentPartPr/>
              <p14:nvPr/>
            </p14:nvContentPartPr>
            <p14:xfrm>
              <a:off x="8365463" y="4184102"/>
              <a:ext cx="299520" cy="14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CED54A-8698-4743-B61B-6B9A6FE017E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93823" y="4040102"/>
                <a:ext cx="4431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F75AED3-FCD2-44D2-B571-DAFA9440A447}"/>
                  </a:ext>
                </a:extLst>
              </p14:cNvPr>
              <p14:cNvContentPartPr/>
              <p14:nvPr/>
            </p14:nvContentPartPr>
            <p14:xfrm>
              <a:off x="8641583" y="4320542"/>
              <a:ext cx="360" cy="294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F75AED3-FCD2-44D2-B571-DAFA9440A44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69583" y="4176542"/>
                <a:ext cx="14400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59BBD0-3148-4925-832F-6B3326E3418A}"/>
                  </a:ext>
                </a:extLst>
              </p14:cNvPr>
              <p14:cNvContentPartPr/>
              <p14:nvPr/>
            </p14:nvContentPartPr>
            <p14:xfrm>
              <a:off x="8279423" y="4298942"/>
              <a:ext cx="192240" cy="452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59BBD0-3148-4925-832F-6B3326E341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07423" y="4154942"/>
                <a:ext cx="335880" cy="7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580E2B1-C649-4DF4-9E2B-269F661E1735}"/>
                  </a:ext>
                </a:extLst>
              </p14:cNvPr>
              <p14:cNvContentPartPr/>
              <p14:nvPr/>
            </p14:nvContentPartPr>
            <p14:xfrm>
              <a:off x="8351783" y="4279862"/>
              <a:ext cx="49320" cy="55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580E2B1-C649-4DF4-9E2B-269F661E17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80143" y="4135862"/>
                <a:ext cx="1929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1019E7D-EB8C-43CD-B385-C3F4E4137E4A}"/>
                  </a:ext>
                </a:extLst>
              </p14:cNvPr>
              <p14:cNvContentPartPr/>
              <p14:nvPr/>
            </p14:nvContentPartPr>
            <p14:xfrm>
              <a:off x="8552663" y="4239182"/>
              <a:ext cx="14760" cy="419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1019E7D-EB8C-43CD-B385-C3F4E4137E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81023" y="4095182"/>
                <a:ext cx="15840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9E9B763-B90C-4F84-87F0-149BFB6548B1}"/>
                  </a:ext>
                </a:extLst>
              </p14:cNvPr>
              <p14:cNvContentPartPr/>
              <p14:nvPr/>
            </p14:nvContentPartPr>
            <p14:xfrm>
              <a:off x="8559863" y="4315862"/>
              <a:ext cx="5040" cy="340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9E9B763-B90C-4F84-87F0-149BFB6548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87863" y="4171862"/>
                <a:ext cx="14868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AA7E0E0-5DA5-4DF7-8BAD-27EF984BEDD1}"/>
                  </a:ext>
                </a:extLst>
              </p14:cNvPr>
              <p14:cNvContentPartPr/>
              <p14:nvPr/>
            </p14:nvContentPartPr>
            <p14:xfrm>
              <a:off x="9029303" y="2347022"/>
              <a:ext cx="284760" cy="608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AA7E0E0-5DA5-4DF7-8BAD-27EF984BEDD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57303" y="2203382"/>
                <a:ext cx="42840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F0FD272-86D5-463A-88DF-3176BF614AE3}"/>
                  </a:ext>
                </a:extLst>
              </p14:cNvPr>
              <p14:cNvContentPartPr/>
              <p14:nvPr/>
            </p14:nvContentPartPr>
            <p14:xfrm>
              <a:off x="8933183" y="2214182"/>
              <a:ext cx="551880" cy="760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F0FD272-86D5-463A-88DF-3176BF614AE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861543" y="2070182"/>
                <a:ext cx="695520" cy="10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CDE953A-F203-4A15-B00F-9DBE4CB6E566}"/>
                  </a:ext>
                </a:extLst>
              </p14:cNvPr>
              <p14:cNvContentPartPr/>
              <p14:nvPr/>
            </p14:nvContentPartPr>
            <p14:xfrm>
              <a:off x="8555183" y="4184102"/>
              <a:ext cx="142920" cy="835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CDE953A-F203-4A15-B00F-9DBE4CB6E5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83183" y="4040462"/>
                <a:ext cx="286560" cy="11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00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2870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Randomisation and balancing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1695992" y="1760191"/>
            <a:ext cx="9657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Randomization is the reason why experiments can proof causation.</a:t>
            </a:r>
          </a:p>
          <a:p>
            <a:pPr lvl="1">
              <a:spcBef>
                <a:spcPts val="1800"/>
              </a:spcBef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Orthogonality of factors enables the analysis to separate the effects of each factor.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Balancing is a way to create orthogonality.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 random assignment does not guarantee a balanced design.</a:t>
            </a:r>
            <a:endParaRPr lang="en-US" sz="1600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Randomisation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B0EDF-7EC2-425F-8A5E-ED01345D7D3A}"/>
              </a:ext>
            </a:extLst>
          </p:cNvPr>
          <p:cNvSpPr txBox="1"/>
          <p:nvPr/>
        </p:nvSpPr>
        <p:spPr>
          <a:xfrm>
            <a:off x="1532708" y="4314736"/>
            <a:ext cx="816863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1800"/>
              </a:spcBef>
            </a:pPr>
            <a:endParaRPr lang="en-US" sz="2800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lvl="1" algn="ctr">
              <a:spcBef>
                <a:spcPts val="1800"/>
              </a:spcBef>
            </a:pPr>
            <a:r>
              <a:rPr lang="en-US" sz="2800" dirty="0">
                <a:solidFill>
                  <a:srgbClr val="0070C0"/>
                </a:solidFill>
                <a:latin typeface="Abadi" panose="020B0604020104020204" pitchFamily="34" charset="0"/>
              </a:rPr>
              <a:t>Find a compromise</a:t>
            </a:r>
          </a:p>
          <a:p>
            <a:pPr lvl="1" algn="ctr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A sufficiently random and as much as possible balanced design</a:t>
            </a:r>
            <a:endParaRPr lang="en-US" sz="1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Data = signal + noise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840243" y="2077268"/>
            <a:ext cx="67341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Anova is a standard method to compare several means. </a:t>
            </a:r>
          </a:p>
          <a:p>
            <a:pPr>
              <a:spcBef>
                <a:spcPts val="1800"/>
              </a:spcBef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So why is anova called anova?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1E206D-1DEF-483E-BBFD-A4C712DF5CE9}"/>
              </a:ext>
            </a:extLst>
          </p:cNvPr>
          <p:cNvSpPr txBox="1"/>
          <p:nvPr/>
        </p:nvSpPr>
        <p:spPr>
          <a:xfrm>
            <a:off x="9401229" y="1899998"/>
            <a:ext cx="24116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 Nova" panose="020B0604020202020204" pitchFamily="34" charset="0"/>
              </a:rPr>
              <a:t>A</a:t>
            </a:r>
            <a:r>
              <a:rPr lang="en-US" i="1" baseline="-25000" dirty="0">
                <a:latin typeface="Arial Nova" panose="020B0604020202020204" pitchFamily="34" charset="0"/>
              </a:rPr>
              <a:t>1</a:t>
            </a:r>
            <a:r>
              <a:rPr lang="en-US" i="1" dirty="0">
                <a:latin typeface="Arial Nova" panose="020B0604020202020204" pitchFamily="34" charset="0"/>
              </a:rPr>
              <a:t> vs A</a:t>
            </a:r>
            <a:r>
              <a:rPr lang="en-US" i="1" baseline="-25000" dirty="0">
                <a:latin typeface="Arial Nova" panose="020B0604020202020204" pitchFamily="34" charset="0"/>
              </a:rPr>
              <a:t>2</a:t>
            </a:r>
            <a:r>
              <a:rPr lang="en-US" i="1" dirty="0">
                <a:latin typeface="Arial Nova" panose="020B0604020202020204" pitchFamily="34" charset="0"/>
              </a:rPr>
              <a:t> : t-test</a:t>
            </a:r>
          </a:p>
          <a:p>
            <a:r>
              <a:rPr lang="en-US" i="1" dirty="0">
                <a:latin typeface="Arial Nova" panose="020B0604020202020204" pitchFamily="34" charset="0"/>
              </a:rPr>
              <a:t>A</a:t>
            </a:r>
            <a:r>
              <a:rPr lang="en-US" i="1" baseline="-25000" dirty="0">
                <a:latin typeface="Arial Nova" panose="020B0604020202020204" pitchFamily="34" charset="0"/>
              </a:rPr>
              <a:t>1</a:t>
            </a:r>
            <a:r>
              <a:rPr lang="en-US" i="1" dirty="0">
                <a:latin typeface="Arial Nova" panose="020B0604020202020204" pitchFamily="34" charset="0"/>
              </a:rPr>
              <a:t> vs A</a:t>
            </a:r>
            <a:r>
              <a:rPr lang="en-US" i="1" baseline="-25000" dirty="0">
                <a:latin typeface="Arial Nova" panose="020B0604020202020204" pitchFamily="34" charset="0"/>
              </a:rPr>
              <a:t>2</a:t>
            </a:r>
            <a:r>
              <a:rPr lang="en-US" i="1" dirty="0">
                <a:latin typeface="Arial Nova" panose="020B0604020202020204" pitchFamily="34" charset="0"/>
              </a:rPr>
              <a:t> vs A</a:t>
            </a:r>
            <a:r>
              <a:rPr lang="en-US" i="1" baseline="-25000" dirty="0">
                <a:latin typeface="Arial Nova" panose="020B0604020202020204" pitchFamily="34" charset="0"/>
              </a:rPr>
              <a:t>3</a:t>
            </a:r>
            <a:r>
              <a:rPr lang="en-US" i="1" dirty="0">
                <a:latin typeface="Arial Nova" panose="020B0604020202020204" pitchFamily="34" charset="0"/>
              </a:rPr>
              <a:t> : anova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01EB9-E2F5-485E-B1DB-637E63DB7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3650341"/>
            <a:ext cx="2812516" cy="1145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FBAA9-036B-4A5D-B84F-EB87FCD83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914" y="3650341"/>
            <a:ext cx="1332546" cy="1145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C47F5-721B-4518-82F7-F8C206E7C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018" y="3622514"/>
            <a:ext cx="1672482" cy="1145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B805DC-2F0D-423E-9400-12373D21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718" y="3622514"/>
            <a:ext cx="895242" cy="11452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19B387-9702-4902-B4E0-0B3249B5D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14" y="3622514"/>
            <a:ext cx="1332546" cy="1145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39F89C-F534-4F98-BF9B-A4CDE8E6EF4D}"/>
              </a:ext>
            </a:extLst>
          </p:cNvPr>
          <p:cNvSpPr txBox="1"/>
          <p:nvPr/>
        </p:nvSpPr>
        <p:spPr>
          <a:xfrm flipH="1">
            <a:off x="2987040" y="4099560"/>
            <a:ext cx="29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4AEFB-0EF2-4D70-8BC0-4FDED25629BC}"/>
              </a:ext>
            </a:extLst>
          </p:cNvPr>
          <p:cNvSpPr txBox="1"/>
          <p:nvPr/>
        </p:nvSpPr>
        <p:spPr>
          <a:xfrm flipH="1">
            <a:off x="4748691" y="4099560"/>
            <a:ext cx="29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0EBA3-A54C-4182-B113-1CF5CF2D0532}"/>
              </a:ext>
            </a:extLst>
          </p:cNvPr>
          <p:cNvSpPr txBox="1"/>
          <p:nvPr/>
        </p:nvSpPr>
        <p:spPr>
          <a:xfrm flipH="1">
            <a:off x="6511138" y="4099560"/>
            <a:ext cx="24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01198-666D-42F8-A72F-572D5D21BFA6}"/>
              </a:ext>
            </a:extLst>
          </p:cNvPr>
          <p:cNvSpPr txBox="1"/>
          <p:nvPr/>
        </p:nvSpPr>
        <p:spPr>
          <a:xfrm flipH="1">
            <a:off x="8067887" y="4099560"/>
            <a:ext cx="24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127D6-BE51-4673-8D84-B7E75EAFB47A}"/>
              </a:ext>
            </a:extLst>
          </p:cNvPr>
          <p:cNvSpPr txBox="1"/>
          <p:nvPr/>
        </p:nvSpPr>
        <p:spPr>
          <a:xfrm flipH="1">
            <a:off x="1173480" y="5183676"/>
            <a:ext cx="128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total variability </a:t>
            </a:r>
            <a:r>
              <a:rPr lang="en-US" sz="1400" b="1" i="1" dirty="0">
                <a:latin typeface="Centaur" panose="02030504050205020304" pitchFamily="18" charset="0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DA4E9-7A9D-4F5A-BE6D-56C59089C254}"/>
              </a:ext>
            </a:extLst>
          </p:cNvPr>
          <p:cNvSpPr txBox="1"/>
          <p:nvPr/>
        </p:nvSpPr>
        <p:spPr>
          <a:xfrm flipH="1">
            <a:off x="3460911" y="5022026"/>
            <a:ext cx="1287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variability</a:t>
            </a:r>
          </a:p>
          <a:p>
            <a:pPr algn="ctr"/>
            <a:r>
              <a:rPr lang="en-US" sz="1400" dirty="0"/>
              <a:t>interesting factor </a:t>
            </a:r>
            <a:r>
              <a:rPr lang="en-US" sz="1400" b="1" i="1" dirty="0">
                <a:latin typeface="Centaur" panose="02030504050205020304" pitchFamily="18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806C6-4711-451E-8B19-1945D8BB56A7}"/>
              </a:ext>
            </a:extLst>
          </p:cNvPr>
          <p:cNvSpPr txBox="1"/>
          <p:nvPr/>
        </p:nvSpPr>
        <p:spPr>
          <a:xfrm flipH="1">
            <a:off x="5074920" y="4935694"/>
            <a:ext cx="1287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variability</a:t>
            </a:r>
          </a:p>
          <a:p>
            <a:pPr algn="ctr"/>
            <a:r>
              <a:rPr lang="en-US" sz="1400" dirty="0"/>
              <a:t>uninteresting but known factor </a:t>
            </a:r>
            <a:r>
              <a:rPr lang="en-US" sz="1400" b="1" i="1" dirty="0">
                <a:latin typeface="Centaur" panose="02030504050205020304" pitchFamily="18" charset="0"/>
              </a:rPr>
              <a:t>U</a:t>
            </a:r>
            <a:r>
              <a:rPr lang="en-US" sz="1400" b="1" i="1" baseline="-25000" dirty="0">
                <a:latin typeface="Centaur" panose="02030504050205020304" pitchFamily="18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024154-06D4-4563-BEA6-36509EEE8990}"/>
              </a:ext>
            </a:extLst>
          </p:cNvPr>
          <p:cNvSpPr txBox="1"/>
          <p:nvPr/>
        </p:nvSpPr>
        <p:spPr>
          <a:xfrm flipH="1">
            <a:off x="6704279" y="4914305"/>
            <a:ext cx="1287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variability</a:t>
            </a:r>
          </a:p>
          <a:p>
            <a:pPr algn="ctr"/>
            <a:r>
              <a:rPr lang="en-US" sz="1400" dirty="0"/>
              <a:t>uninteresting but known factor </a:t>
            </a:r>
            <a:r>
              <a:rPr lang="en-US" sz="1400" b="1" i="1" dirty="0">
                <a:latin typeface="Centaur" panose="02030504050205020304" pitchFamily="18" charset="0"/>
              </a:rPr>
              <a:t>U</a:t>
            </a:r>
            <a:r>
              <a:rPr lang="en-US" sz="1400" b="1" i="1" baseline="-25000" dirty="0">
                <a:latin typeface="Centaur" panose="020305040502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52787-756E-4F9C-893A-AD955CCF5E0B}"/>
              </a:ext>
            </a:extLst>
          </p:cNvPr>
          <p:cNvSpPr txBox="1"/>
          <p:nvPr/>
        </p:nvSpPr>
        <p:spPr>
          <a:xfrm flipH="1">
            <a:off x="8113449" y="4975823"/>
            <a:ext cx="1287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remaining unknown variability </a:t>
            </a:r>
            <a:r>
              <a:rPr lang="en-US" sz="1400" b="1" i="1" dirty="0">
                <a:latin typeface="Centaur" panose="02030504050205020304" pitchFamily="18" charset="0"/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E84B2-FD60-4BD9-AAD9-2664E57E322C}"/>
              </a:ext>
            </a:extLst>
          </p:cNvPr>
          <p:cNvSpPr txBox="1"/>
          <p:nvPr/>
        </p:nvSpPr>
        <p:spPr>
          <a:xfrm flipH="1">
            <a:off x="9927556" y="4336318"/>
            <a:ext cx="202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Centaur" panose="02030504050205020304" pitchFamily="18" charset="0"/>
              </a:rPr>
              <a:t>R = T – A – U</a:t>
            </a:r>
            <a:r>
              <a:rPr lang="en-US" b="1" i="1" baseline="-25000" dirty="0">
                <a:latin typeface="Centaur" panose="02030504050205020304" pitchFamily="18" charset="0"/>
              </a:rPr>
              <a:t>1</a:t>
            </a:r>
            <a:r>
              <a:rPr lang="en-US" b="1" i="1" dirty="0">
                <a:latin typeface="Centaur" panose="02030504050205020304" pitchFamily="18" charset="0"/>
              </a:rPr>
              <a:t> – U</a:t>
            </a:r>
            <a:r>
              <a:rPr lang="en-US" b="1" i="1" baseline="-25000" dirty="0">
                <a:latin typeface="Centaur" panose="020305040502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0E0AFB-4609-45F4-BFBA-207F5B10996C}"/>
                  </a:ext>
                </a:extLst>
              </p:cNvPr>
              <p:cNvSpPr txBox="1"/>
              <p:nvPr/>
            </p:nvSpPr>
            <p:spPr>
              <a:xfrm flipH="1">
                <a:off x="9823434" y="4935694"/>
                <a:ext cx="1662461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0E0AFB-4609-45F4-BFBA-207F5B109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23434" y="4935694"/>
                <a:ext cx="1662461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891B1C-8041-4AC2-A4EE-44CF6450F609}"/>
                  </a:ext>
                </a:extLst>
              </p:cNvPr>
              <p:cNvSpPr txBox="1"/>
              <p:nvPr/>
            </p:nvSpPr>
            <p:spPr>
              <a:xfrm flipH="1">
                <a:off x="9927556" y="5834254"/>
                <a:ext cx="1662461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𝑙𝑒𝑣𝑒𝑙𝑠</m:t>
                          </m:r>
                        </m:num>
                        <m:den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891B1C-8041-4AC2-A4EE-44CF6450F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27556" y="5834254"/>
                <a:ext cx="1662461" cy="6014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9768014-C0BC-41DC-B719-EF8546C54869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variability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7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Randomisation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B0EDF-7EC2-425F-8A5E-ED01345D7D3A}"/>
              </a:ext>
            </a:extLst>
          </p:cNvPr>
          <p:cNvSpPr txBox="1"/>
          <p:nvPr/>
        </p:nvSpPr>
        <p:spPr>
          <a:xfrm>
            <a:off x="1902822" y="343253"/>
            <a:ext cx="816863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1800"/>
              </a:spcBef>
            </a:pPr>
            <a:endParaRPr lang="en-US" sz="2800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lvl="1" algn="ctr">
              <a:spcBef>
                <a:spcPts val="600"/>
              </a:spcBef>
            </a:pPr>
            <a:r>
              <a:rPr lang="en-US" sz="2800" dirty="0">
                <a:solidFill>
                  <a:srgbClr val="0070C0"/>
                </a:solidFill>
                <a:latin typeface="Abadi" panose="020B0604020104020204" pitchFamily="34" charset="0"/>
              </a:rPr>
              <a:t>Find a compromise between </a:t>
            </a:r>
          </a:p>
          <a:p>
            <a:pPr lvl="1" algn="ctr">
              <a:spcBef>
                <a:spcPts val="600"/>
              </a:spcBef>
            </a:pPr>
            <a:r>
              <a:rPr lang="en-US" sz="2800" dirty="0">
                <a:solidFill>
                  <a:srgbClr val="0070C0"/>
                </a:solidFill>
                <a:latin typeface="Abadi" panose="020B0604020104020204" pitchFamily="34" charset="0"/>
              </a:rPr>
              <a:t>randomization and balancing</a:t>
            </a:r>
          </a:p>
          <a:p>
            <a:pPr lvl="1" algn="ctr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A sufficiently random and as much as possible balanced design</a:t>
            </a:r>
          </a:p>
          <a:p>
            <a:pPr lvl="1" algn="ctr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	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Blocking is a tool to do this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A block = homogenous sub-division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Complete blocks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Incomplete blocks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Unequally sized blocks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Abadi" panose="020B0604020104020204" pitchFamily="34" charset="0"/>
              </a:rPr>
              <a:t>But not the only tool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9FD08-F53F-45D3-A26A-55050038B7DF}"/>
              </a:ext>
            </a:extLst>
          </p:cNvPr>
          <p:cNvSpPr/>
          <p:nvPr/>
        </p:nvSpPr>
        <p:spPr>
          <a:xfrm>
            <a:off x="7053943" y="2933699"/>
            <a:ext cx="1794782" cy="2209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E38E5F-4BF3-4A6C-8EA0-7873E738F0DB}"/>
              </a:ext>
            </a:extLst>
          </p:cNvPr>
          <p:cNvSpPr/>
          <p:nvPr/>
        </p:nvSpPr>
        <p:spPr>
          <a:xfrm>
            <a:off x="7118350" y="3009900"/>
            <a:ext cx="812800" cy="10096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6DD16E-E544-403F-9A15-0F68786AE2FB}"/>
              </a:ext>
            </a:extLst>
          </p:cNvPr>
          <p:cNvSpPr/>
          <p:nvPr/>
        </p:nvSpPr>
        <p:spPr>
          <a:xfrm>
            <a:off x="7151574" y="3078233"/>
            <a:ext cx="335075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5B8E07-BE29-45D9-A571-A57F069B3AC4}"/>
              </a:ext>
            </a:extLst>
          </p:cNvPr>
          <p:cNvSpPr/>
          <p:nvPr/>
        </p:nvSpPr>
        <p:spPr>
          <a:xfrm>
            <a:off x="7151575" y="3539968"/>
            <a:ext cx="340066" cy="408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357E6D-C141-4D84-B004-47B92465113D}"/>
              </a:ext>
            </a:extLst>
          </p:cNvPr>
          <p:cNvSpPr/>
          <p:nvPr/>
        </p:nvSpPr>
        <p:spPr>
          <a:xfrm>
            <a:off x="7552418" y="3078233"/>
            <a:ext cx="340066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533EFE-BFC5-4043-AFEF-8F5502348468}"/>
              </a:ext>
            </a:extLst>
          </p:cNvPr>
          <p:cNvSpPr/>
          <p:nvPr/>
        </p:nvSpPr>
        <p:spPr>
          <a:xfrm>
            <a:off x="7543347" y="3539967"/>
            <a:ext cx="340066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25DEC-0B41-4CD5-8F39-34C834D6E0D6}"/>
              </a:ext>
            </a:extLst>
          </p:cNvPr>
          <p:cNvSpPr/>
          <p:nvPr/>
        </p:nvSpPr>
        <p:spPr>
          <a:xfrm>
            <a:off x="7962447" y="3009900"/>
            <a:ext cx="812800" cy="10096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207A92-A107-48AB-8B3F-4A63A93361CB}"/>
              </a:ext>
            </a:extLst>
          </p:cNvPr>
          <p:cNvSpPr/>
          <p:nvPr/>
        </p:nvSpPr>
        <p:spPr>
          <a:xfrm>
            <a:off x="8001000" y="3078233"/>
            <a:ext cx="325552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1EC5B5-9825-4F7B-BE8E-81058194C2F3}"/>
              </a:ext>
            </a:extLst>
          </p:cNvPr>
          <p:cNvSpPr/>
          <p:nvPr/>
        </p:nvSpPr>
        <p:spPr>
          <a:xfrm>
            <a:off x="7995557" y="3539968"/>
            <a:ext cx="340181" cy="408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C8A397-CC94-49EC-BE52-3E48F399A024}"/>
              </a:ext>
            </a:extLst>
          </p:cNvPr>
          <p:cNvSpPr/>
          <p:nvPr/>
        </p:nvSpPr>
        <p:spPr>
          <a:xfrm>
            <a:off x="8396515" y="3078233"/>
            <a:ext cx="325552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1BD70A-C9E3-48E7-8947-944B4178F73F}"/>
              </a:ext>
            </a:extLst>
          </p:cNvPr>
          <p:cNvSpPr/>
          <p:nvPr/>
        </p:nvSpPr>
        <p:spPr>
          <a:xfrm>
            <a:off x="8387444" y="3539967"/>
            <a:ext cx="325552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14BCA5-A233-41E4-A149-4C1AD7DF9128}"/>
              </a:ext>
            </a:extLst>
          </p:cNvPr>
          <p:cNvSpPr/>
          <p:nvPr/>
        </p:nvSpPr>
        <p:spPr>
          <a:xfrm>
            <a:off x="7127421" y="4073068"/>
            <a:ext cx="812800" cy="10096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F16173-6EF1-474D-9626-9045D66B1785}"/>
              </a:ext>
            </a:extLst>
          </p:cNvPr>
          <p:cNvSpPr/>
          <p:nvPr/>
        </p:nvSpPr>
        <p:spPr>
          <a:xfrm>
            <a:off x="7151574" y="4141401"/>
            <a:ext cx="339952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7E920E-35DE-44D4-AF7A-6367BB238513}"/>
              </a:ext>
            </a:extLst>
          </p:cNvPr>
          <p:cNvSpPr/>
          <p:nvPr/>
        </p:nvSpPr>
        <p:spPr>
          <a:xfrm>
            <a:off x="7160759" y="4603136"/>
            <a:ext cx="339953" cy="408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09A2A-F58C-4913-A8BF-9092EB83E156}"/>
              </a:ext>
            </a:extLst>
          </p:cNvPr>
          <p:cNvSpPr/>
          <p:nvPr/>
        </p:nvSpPr>
        <p:spPr>
          <a:xfrm>
            <a:off x="7561488" y="4141401"/>
            <a:ext cx="339951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A5A7B9-E0DB-4B9D-89D3-D278766D4E72}"/>
              </a:ext>
            </a:extLst>
          </p:cNvPr>
          <p:cNvSpPr/>
          <p:nvPr/>
        </p:nvSpPr>
        <p:spPr>
          <a:xfrm>
            <a:off x="7552418" y="4603135"/>
            <a:ext cx="339951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4732C8-0108-4FBB-B4A0-F02A05C28CAF}"/>
              </a:ext>
            </a:extLst>
          </p:cNvPr>
          <p:cNvSpPr/>
          <p:nvPr/>
        </p:nvSpPr>
        <p:spPr>
          <a:xfrm>
            <a:off x="7971518" y="4079409"/>
            <a:ext cx="812800" cy="10096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FC1AF2-0CCA-4AED-A12A-05243A4DCBD4}"/>
              </a:ext>
            </a:extLst>
          </p:cNvPr>
          <p:cNvSpPr/>
          <p:nvPr/>
        </p:nvSpPr>
        <p:spPr>
          <a:xfrm>
            <a:off x="8010183" y="4147742"/>
            <a:ext cx="325440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97F118-A06A-40AC-B13E-782BE4C432FA}"/>
              </a:ext>
            </a:extLst>
          </p:cNvPr>
          <p:cNvSpPr/>
          <p:nvPr/>
        </p:nvSpPr>
        <p:spPr>
          <a:xfrm>
            <a:off x="8019369" y="4609477"/>
            <a:ext cx="325440" cy="408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1689B2-B44B-4C2E-877B-DF8D49384256}"/>
              </a:ext>
            </a:extLst>
          </p:cNvPr>
          <p:cNvSpPr/>
          <p:nvPr/>
        </p:nvSpPr>
        <p:spPr>
          <a:xfrm>
            <a:off x="8374289" y="4147742"/>
            <a:ext cx="347778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79054D-9D06-4AEB-BA4F-6D05A9136DE7}"/>
              </a:ext>
            </a:extLst>
          </p:cNvPr>
          <p:cNvSpPr/>
          <p:nvPr/>
        </p:nvSpPr>
        <p:spPr>
          <a:xfrm>
            <a:off x="8374289" y="4609476"/>
            <a:ext cx="347778" cy="4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3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513D7D9-A4B1-4663-A4A9-EB0472AEDBA0}"/>
              </a:ext>
            </a:extLst>
          </p:cNvPr>
          <p:cNvSpPr/>
          <p:nvPr/>
        </p:nvSpPr>
        <p:spPr>
          <a:xfrm>
            <a:off x="1999281" y="1062520"/>
            <a:ext cx="2936929" cy="1263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6FDB96-1DCB-4E38-B92C-0C7E95352F52}"/>
              </a:ext>
            </a:extLst>
          </p:cNvPr>
          <p:cNvSpPr/>
          <p:nvPr/>
        </p:nvSpPr>
        <p:spPr>
          <a:xfrm>
            <a:off x="2056108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63CF91-41D3-4C63-AD57-8A351A0802BF}"/>
              </a:ext>
            </a:extLst>
          </p:cNvPr>
          <p:cNvSpPr/>
          <p:nvPr/>
        </p:nvSpPr>
        <p:spPr>
          <a:xfrm>
            <a:off x="2360908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B6BF38-C6F3-4F25-B0D5-29294A64155D}"/>
              </a:ext>
            </a:extLst>
          </p:cNvPr>
          <p:cNvSpPr/>
          <p:nvPr/>
        </p:nvSpPr>
        <p:spPr>
          <a:xfrm>
            <a:off x="2664416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43E408-36D1-44A5-9A0F-64D4B4EF157B}"/>
              </a:ext>
            </a:extLst>
          </p:cNvPr>
          <p:cNvSpPr/>
          <p:nvPr/>
        </p:nvSpPr>
        <p:spPr>
          <a:xfrm>
            <a:off x="2967924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E9D858-3869-4555-AB10-C56DD52F60F6}"/>
              </a:ext>
            </a:extLst>
          </p:cNvPr>
          <p:cNvSpPr/>
          <p:nvPr/>
        </p:nvSpPr>
        <p:spPr>
          <a:xfrm>
            <a:off x="3256579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FB2361-52CD-4347-8C59-9F7681D1E467}"/>
              </a:ext>
            </a:extLst>
          </p:cNvPr>
          <p:cNvSpPr/>
          <p:nvPr/>
        </p:nvSpPr>
        <p:spPr>
          <a:xfrm>
            <a:off x="3542650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BF764-1E91-41AC-9800-F181218F69AE}"/>
              </a:ext>
            </a:extLst>
          </p:cNvPr>
          <p:cNvSpPr/>
          <p:nvPr/>
        </p:nvSpPr>
        <p:spPr>
          <a:xfrm>
            <a:off x="3823554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23328E-8CCC-4B00-87F0-B313221783FD}"/>
              </a:ext>
            </a:extLst>
          </p:cNvPr>
          <p:cNvSpPr/>
          <p:nvPr/>
        </p:nvSpPr>
        <p:spPr>
          <a:xfrm>
            <a:off x="4099291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B33335-4FDB-40A1-B8E3-C9CD94F21048}"/>
              </a:ext>
            </a:extLst>
          </p:cNvPr>
          <p:cNvSpPr/>
          <p:nvPr/>
        </p:nvSpPr>
        <p:spPr>
          <a:xfrm>
            <a:off x="4375028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6BAB4A-B1C2-4030-83F4-9B02D8D1B4D0}"/>
              </a:ext>
            </a:extLst>
          </p:cNvPr>
          <p:cNvSpPr/>
          <p:nvPr/>
        </p:nvSpPr>
        <p:spPr>
          <a:xfrm>
            <a:off x="4640127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CCA5D5-8F81-4EE8-BF8A-41E0CDC3A7AF}"/>
              </a:ext>
            </a:extLst>
          </p:cNvPr>
          <p:cNvSpPr/>
          <p:nvPr/>
        </p:nvSpPr>
        <p:spPr>
          <a:xfrm>
            <a:off x="2056108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435E0F-1D92-40B5-BED5-DF5657026459}"/>
              </a:ext>
            </a:extLst>
          </p:cNvPr>
          <p:cNvSpPr/>
          <p:nvPr/>
        </p:nvSpPr>
        <p:spPr>
          <a:xfrm>
            <a:off x="2360908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2993D7-7DD4-4B51-A572-90B54CC40B34}"/>
              </a:ext>
            </a:extLst>
          </p:cNvPr>
          <p:cNvSpPr/>
          <p:nvPr/>
        </p:nvSpPr>
        <p:spPr>
          <a:xfrm>
            <a:off x="2664416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4398D1-E60A-4799-AD68-66D1ED436491}"/>
              </a:ext>
            </a:extLst>
          </p:cNvPr>
          <p:cNvSpPr/>
          <p:nvPr/>
        </p:nvSpPr>
        <p:spPr>
          <a:xfrm>
            <a:off x="2967924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1BFBD4-D816-4037-AE63-8540B88FB711}"/>
              </a:ext>
            </a:extLst>
          </p:cNvPr>
          <p:cNvSpPr/>
          <p:nvPr/>
        </p:nvSpPr>
        <p:spPr>
          <a:xfrm>
            <a:off x="3256579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FD22CC0-3B31-420B-B39E-57DD416D3D1F}"/>
              </a:ext>
            </a:extLst>
          </p:cNvPr>
          <p:cNvSpPr/>
          <p:nvPr/>
        </p:nvSpPr>
        <p:spPr>
          <a:xfrm>
            <a:off x="3542650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9E5E75-DA1D-4581-85B5-972B8B467CE2}"/>
              </a:ext>
            </a:extLst>
          </p:cNvPr>
          <p:cNvSpPr/>
          <p:nvPr/>
        </p:nvSpPr>
        <p:spPr>
          <a:xfrm>
            <a:off x="3823554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D6CA3B-D172-462E-A5F6-975046B93920}"/>
              </a:ext>
            </a:extLst>
          </p:cNvPr>
          <p:cNvSpPr/>
          <p:nvPr/>
        </p:nvSpPr>
        <p:spPr>
          <a:xfrm>
            <a:off x="4099291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AE15077-C356-4767-BEE9-2FB828D91C8A}"/>
              </a:ext>
            </a:extLst>
          </p:cNvPr>
          <p:cNvSpPr/>
          <p:nvPr/>
        </p:nvSpPr>
        <p:spPr>
          <a:xfrm>
            <a:off x="4375028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FEAC83-D944-4308-8C9B-B0F072D83042}"/>
              </a:ext>
            </a:extLst>
          </p:cNvPr>
          <p:cNvSpPr/>
          <p:nvPr/>
        </p:nvSpPr>
        <p:spPr>
          <a:xfrm>
            <a:off x="4640127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D77E997-C345-49F3-B715-B7C998A7B2DD}"/>
              </a:ext>
            </a:extLst>
          </p:cNvPr>
          <p:cNvSpPr/>
          <p:nvPr/>
        </p:nvSpPr>
        <p:spPr>
          <a:xfrm>
            <a:off x="2056108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93C988-DB13-402C-8150-9AAFEF5AEB1A}"/>
              </a:ext>
            </a:extLst>
          </p:cNvPr>
          <p:cNvSpPr/>
          <p:nvPr/>
        </p:nvSpPr>
        <p:spPr>
          <a:xfrm>
            <a:off x="2360908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294F530-E957-470A-88FF-C8EBBB967F5C}"/>
              </a:ext>
            </a:extLst>
          </p:cNvPr>
          <p:cNvSpPr/>
          <p:nvPr/>
        </p:nvSpPr>
        <p:spPr>
          <a:xfrm>
            <a:off x="2664416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F9F3FF-2D31-4AAB-BB30-5A3BDE220498}"/>
              </a:ext>
            </a:extLst>
          </p:cNvPr>
          <p:cNvSpPr/>
          <p:nvPr/>
        </p:nvSpPr>
        <p:spPr>
          <a:xfrm>
            <a:off x="2967924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2A09B01-867B-49A1-9F53-7C73E985CDCA}"/>
              </a:ext>
            </a:extLst>
          </p:cNvPr>
          <p:cNvSpPr/>
          <p:nvPr/>
        </p:nvSpPr>
        <p:spPr>
          <a:xfrm>
            <a:off x="3256579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FCC49C-4476-4EBD-93A7-90A817FC8353}"/>
              </a:ext>
            </a:extLst>
          </p:cNvPr>
          <p:cNvSpPr/>
          <p:nvPr/>
        </p:nvSpPr>
        <p:spPr>
          <a:xfrm>
            <a:off x="3542650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654758-6008-4F7A-B29A-4502744F4B84}"/>
              </a:ext>
            </a:extLst>
          </p:cNvPr>
          <p:cNvSpPr/>
          <p:nvPr/>
        </p:nvSpPr>
        <p:spPr>
          <a:xfrm>
            <a:off x="3823554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B591C2-B2D4-4A80-B48F-D13422FCFC59}"/>
              </a:ext>
            </a:extLst>
          </p:cNvPr>
          <p:cNvSpPr/>
          <p:nvPr/>
        </p:nvSpPr>
        <p:spPr>
          <a:xfrm>
            <a:off x="4099291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3C11441-C816-4AC7-8337-B16CD7EF5337}"/>
              </a:ext>
            </a:extLst>
          </p:cNvPr>
          <p:cNvSpPr/>
          <p:nvPr/>
        </p:nvSpPr>
        <p:spPr>
          <a:xfrm>
            <a:off x="4375028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DE6446-6552-4770-9535-05D0603635C2}"/>
              </a:ext>
            </a:extLst>
          </p:cNvPr>
          <p:cNvSpPr/>
          <p:nvPr/>
        </p:nvSpPr>
        <p:spPr>
          <a:xfrm>
            <a:off x="4640127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954752B-2865-4839-AA9F-71463A3C2973}"/>
              </a:ext>
            </a:extLst>
          </p:cNvPr>
          <p:cNvSpPr/>
          <p:nvPr/>
        </p:nvSpPr>
        <p:spPr>
          <a:xfrm>
            <a:off x="2076112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54B29E4-F91E-4298-ADA3-EF1F6550D888}"/>
              </a:ext>
            </a:extLst>
          </p:cNvPr>
          <p:cNvSpPr/>
          <p:nvPr/>
        </p:nvSpPr>
        <p:spPr>
          <a:xfrm>
            <a:off x="2380912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B98107B-E431-4F75-B072-70CCCA1BFB1E}"/>
              </a:ext>
            </a:extLst>
          </p:cNvPr>
          <p:cNvSpPr/>
          <p:nvPr/>
        </p:nvSpPr>
        <p:spPr>
          <a:xfrm>
            <a:off x="2684420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0CC753-9723-4892-AD56-32090A22FDD5}"/>
              </a:ext>
            </a:extLst>
          </p:cNvPr>
          <p:cNvSpPr/>
          <p:nvPr/>
        </p:nvSpPr>
        <p:spPr>
          <a:xfrm>
            <a:off x="2987928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DA797EE-13DB-4A60-A445-E8C6E632C9CD}"/>
              </a:ext>
            </a:extLst>
          </p:cNvPr>
          <p:cNvSpPr/>
          <p:nvPr/>
        </p:nvSpPr>
        <p:spPr>
          <a:xfrm>
            <a:off x="3276583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6BF6E2E-7C53-476E-B340-E57ADB754F2A}"/>
              </a:ext>
            </a:extLst>
          </p:cNvPr>
          <p:cNvSpPr/>
          <p:nvPr/>
        </p:nvSpPr>
        <p:spPr>
          <a:xfrm>
            <a:off x="3843558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081BFA-1F04-4E55-A872-C3EECB33EDA7}"/>
              </a:ext>
            </a:extLst>
          </p:cNvPr>
          <p:cNvSpPr/>
          <p:nvPr/>
        </p:nvSpPr>
        <p:spPr>
          <a:xfrm>
            <a:off x="4119295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4C70A6-E168-4D65-B618-1A65B5E9F061}"/>
              </a:ext>
            </a:extLst>
          </p:cNvPr>
          <p:cNvSpPr/>
          <p:nvPr/>
        </p:nvSpPr>
        <p:spPr>
          <a:xfrm>
            <a:off x="4395032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67EA9AE-FC1D-4F35-9A75-827418B476FD}"/>
              </a:ext>
            </a:extLst>
          </p:cNvPr>
          <p:cNvSpPr/>
          <p:nvPr/>
        </p:nvSpPr>
        <p:spPr>
          <a:xfrm>
            <a:off x="4660131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E690B7-E258-40F0-A98C-BF3611132C3D}"/>
              </a:ext>
            </a:extLst>
          </p:cNvPr>
          <p:cNvSpPr/>
          <p:nvPr/>
        </p:nvSpPr>
        <p:spPr>
          <a:xfrm>
            <a:off x="2001846" y="2769913"/>
            <a:ext cx="2936929" cy="1263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CDBA4AE-4F35-49D1-AA31-7C2F9BF37373}"/>
              </a:ext>
            </a:extLst>
          </p:cNvPr>
          <p:cNvSpPr/>
          <p:nvPr/>
        </p:nvSpPr>
        <p:spPr>
          <a:xfrm>
            <a:off x="2058673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9323CF6-C7AC-485F-A56E-32EA956C5F44}"/>
              </a:ext>
            </a:extLst>
          </p:cNvPr>
          <p:cNvSpPr/>
          <p:nvPr/>
        </p:nvSpPr>
        <p:spPr>
          <a:xfrm>
            <a:off x="2363473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DF86390-DB46-48CE-8C95-2FC2FE6C5DC6}"/>
              </a:ext>
            </a:extLst>
          </p:cNvPr>
          <p:cNvSpPr/>
          <p:nvPr/>
        </p:nvSpPr>
        <p:spPr>
          <a:xfrm>
            <a:off x="2666981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67F3752-1377-40E1-8ECA-D8B7C58229C8}"/>
              </a:ext>
            </a:extLst>
          </p:cNvPr>
          <p:cNvSpPr/>
          <p:nvPr/>
        </p:nvSpPr>
        <p:spPr>
          <a:xfrm>
            <a:off x="2970489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914ABFD-2AA2-4F12-B773-4D77C698F0DB}"/>
              </a:ext>
            </a:extLst>
          </p:cNvPr>
          <p:cNvSpPr/>
          <p:nvPr/>
        </p:nvSpPr>
        <p:spPr>
          <a:xfrm>
            <a:off x="3259144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303079D-5C7D-46FD-AE50-CB8EBD4C7F84}"/>
              </a:ext>
            </a:extLst>
          </p:cNvPr>
          <p:cNvSpPr/>
          <p:nvPr/>
        </p:nvSpPr>
        <p:spPr>
          <a:xfrm>
            <a:off x="3545215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4EBBC9-DC35-47EF-B768-87C87844F157}"/>
              </a:ext>
            </a:extLst>
          </p:cNvPr>
          <p:cNvSpPr/>
          <p:nvPr/>
        </p:nvSpPr>
        <p:spPr>
          <a:xfrm>
            <a:off x="3826119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683135A-7A7B-4FCB-87FB-AF2BE5C08902}"/>
              </a:ext>
            </a:extLst>
          </p:cNvPr>
          <p:cNvSpPr/>
          <p:nvPr/>
        </p:nvSpPr>
        <p:spPr>
          <a:xfrm>
            <a:off x="4101856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AA27F39-98F4-46AE-BF98-2DDBDCB4557B}"/>
              </a:ext>
            </a:extLst>
          </p:cNvPr>
          <p:cNvSpPr/>
          <p:nvPr/>
        </p:nvSpPr>
        <p:spPr>
          <a:xfrm>
            <a:off x="4377593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AF9B31-2CC0-4039-904F-19BE964C80AC}"/>
              </a:ext>
            </a:extLst>
          </p:cNvPr>
          <p:cNvSpPr/>
          <p:nvPr/>
        </p:nvSpPr>
        <p:spPr>
          <a:xfrm>
            <a:off x="4642692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715732A-FF3D-43CA-819C-CA0B019F1D95}"/>
              </a:ext>
            </a:extLst>
          </p:cNvPr>
          <p:cNvSpPr/>
          <p:nvPr/>
        </p:nvSpPr>
        <p:spPr>
          <a:xfrm>
            <a:off x="2058673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C3D8AC7-FCE9-4222-A7ED-2F32FD7FC7B7}"/>
              </a:ext>
            </a:extLst>
          </p:cNvPr>
          <p:cNvSpPr/>
          <p:nvPr/>
        </p:nvSpPr>
        <p:spPr>
          <a:xfrm>
            <a:off x="2363473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011AD3B-5303-4B82-8F8C-71600FF04833}"/>
              </a:ext>
            </a:extLst>
          </p:cNvPr>
          <p:cNvSpPr/>
          <p:nvPr/>
        </p:nvSpPr>
        <p:spPr>
          <a:xfrm>
            <a:off x="2666981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EFFACD4-A7DE-4289-BC4E-FE5AF73D0035}"/>
              </a:ext>
            </a:extLst>
          </p:cNvPr>
          <p:cNvSpPr/>
          <p:nvPr/>
        </p:nvSpPr>
        <p:spPr>
          <a:xfrm>
            <a:off x="2970489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72AAC0D-AAD5-4CE6-8E65-1F9A3CF4B474}"/>
              </a:ext>
            </a:extLst>
          </p:cNvPr>
          <p:cNvSpPr/>
          <p:nvPr/>
        </p:nvSpPr>
        <p:spPr>
          <a:xfrm>
            <a:off x="3259144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165A7C-242C-4861-B994-0D1A39AC5B04}"/>
              </a:ext>
            </a:extLst>
          </p:cNvPr>
          <p:cNvSpPr/>
          <p:nvPr/>
        </p:nvSpPr>
        <p:spPr>
          <a:xfrm>
            <a:off x="3545215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EF91A3C-791C-41D8-8AE7-D6CDB5721F08}"/>
              </a:ext>
            </a:extLst>
          </p:cNvPr>
          <p:cNvSpPr/>
          <p:nvPr/>
        </p:nvSpPr>
        <p:spPr>
          <a:xfrm>
            <a:off x="3826119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D4BAC0D-088C-45C1-9CEB-03C22D11B20A}"/>
              </a:ext>
            </a:extLst>
          </p:cNvPr>
          <p:cNvSpPr/>
          <p:nvPr/>
        </p:nvSpPr>
        <p:spPr>
          <a:xfrm>
            <a:off x="4101856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09BCDA8-3B48-4917-8AF2-3D93200C5480}"/>
              </a:ext>
            </a:extLst>
          </p:cNvPr>
          <p:cNvSpPr/>
          <p:nvPr/>
        </p:nvSpPr>
        <p:spPr>
          <a:xfrm>
            <a:off x="4377593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061CDB9-9FCF-4D33-9F2B-36883ECF2276}"/>
              </a:ext>
            </a:extLst>
          </p:cNvPr>
          <p:cNvSpPr/>
          <p:nvPr/>
        </p:nvSpPr>
        <p:spPr>
          <a:xfrm>
            <a:off x="4642692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1297050-C7B7-43CA-B19C-56A94E3C3187}"/>
              </a:ext>
            </a:extLst>
          </p:cNvPr>
          <p:cNvSpPr/>
          <p:nvPr/>
        </p:nvSpPr>
        <p:spPr>
          <a:xfrm>
            <a:off x="2058673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2AA62D2-7A15-4825-9718-1F194D701A9C}"/>
              </a:ext>
            </a:extLst>
          </p:cNvPr>
          <p:cNvSpPr/>
          <p:nvPr/>
        </p:nvSpPr>
        <p:spPr>
          <a:xfrm>
            <a:off x="2363473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8B15F78-41D0-4794-9F87-B0FB7FEEC55E}"/>
              </a:ext>
            </a:extLst>
          </p:cNvPr>
          <p:cNvSpPr/>
          <p:nvPr/>
        </p:nvSpPr>
        <p:spPr>
          <a:xfrm>
            <a:off x="2666981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6D77BB0-CE37-4A5B-A6B3-981DEB2893C9}"/>
              </a:ext>
            </a:extLst>
          </p:cNvPr>
          <p:cNvSpPr/>
          <p:nvPr/>
        </p:nvSpPr>
        <p:spPr>
          <a:xfrm>
            <a:off x="2970489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EE1A7FE-70AE-449A-8CC3-AA48951858AC}"/>
              </a:ext>
            </a:extLst>
          </p:cNvPr>
          <p:cNvSpPr/>
          <p:nvPr/>
        </p:nvSpPr>
        <p:spPr>
          <a:xfrm>
            <a:off x="3259144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B37ED84-4A78-4DAE-BECC-A3CC77925329}"/>
              </a:ext>
            </a:extLst>
          </p:cNvPr>
          <p:cNvSpPr/>
          <p:nvPr/>
        </p:nvSpPr>
        <p:spPr>
          <a:xfrm>
            <a:off x="3545215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4CAA7E-1933-477D-9DC1-68DB351DD70B}"/>
              </a:ext>
            </a:extLst>
          </p:cNvPr>
          <p:cNvSpPr/>
          <p:nvPr/>
        </p:nvSpPr>
        <p:spPr>
          <a:xfrm>
            <a:off x="3826119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8B32175-43DD-4618-9066-81F5FE5013E3}"/>
              </a:ext>
            </a:extLst>
          </p:cNvPr>
          <p:cNvSpPr/>
          <p:nvPr/>
        </p:nvSpPr>
        <p:spPr>
          <a:xfrm>
            <a:off x="4101856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4A52208-8E70-4D8A-8D44-70A51DD846A1}"/>
              </a:ext>
            </a:extLst>
          </p:cNvPr>
          <p:cNvSpPr/>
          <p:nvPr/>
        </p:nvSpPr>
        <p:spPr>
          <a:xfrm>
            <a:off x="4377593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3256500-98FD-4A65-925C-F203E3932623}"/>
              </a:ext>
            </a:extLst>
          </p:cNvPr>
          <p:cNvSpPr/>
          <p:nvPr/>
        </p:nvSpPr>
        <p:spPr>
          <a:xfrm>
            <a:off x="4642692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EF83DB3-48C8-4603-8CB9-0382E82DE9F2}"/>
              </a:ext>
            </a:extLst>
          </p:cNvPr>
          <p:cNvSpPr/>
          <p:nvPr/>
        </p:nvSpPr>
        <p:spPr>
          <a:xfrm>
            <a:off x="2078677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E3B0866-EA19-47B8-8E94-F612AD0A944E}"/>
              </a:ext>
            </a:extLst>
          </p:cNvPr>
          <p:cNvSpPr/>
          <p:nvPr/>
        </p:nvSpPr>
        <p:spPr>
          <a:xfrm>
            <a:off x="2383477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D2AB121-C8B3-4CF4-BD3D-DD45E1246C33}"/>
              </a:ext>
            </a:extLst>
          </p:cNvPr>
          <p:cNvSpPr/>
          <p:nvPr/>
        </p:nvSpPr>
        <p:spPr>
          <a:xfrm>
            <a:off x="2686985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0F7138B-A617-4CAA-9909-6D3FF16AE239}"/>
              </a:ext>
            </a:extLst>
          </p:cNvPr>
          <p:cNvSpPr/>
          <p:nvPr/>
        </p:nvSpPr>
        <p:spPr>
          <a:xfrm>
            <a:off x="2990493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7841959-7615-4C96-AD05-C6DD805B4963}"/>
              </a:ext>
            </a:extLst>
          </p:cNvPr>
          <p:cNvSpPr/>
          <p:nvPr/>
        </p:nvSpPr>
        <p:spPr>
          <a:xfrm>
            <a:off x="3279148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1156D08-0D24-41D3-8816-3C77D5DCC686}"/>
              </a:ext>
            </a:extLst>
          </p:cNvPr>
          <p:cNvSpPr/>
          <p:nvPr/>
        </p:nvSpPr>
        <p:spPr>
          <a:xfrm>
            <a:off x="3565219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1766742-ACDB-4F6E-A98D-172945FFC641}"/>
              </a:ext>
            </a:extLst>
          </p:cNvPr>
          <p:cNvSpPr/>
          <p:nvPr/>
        </p:nvSpPr>
        <p:spPr>
          <a:xfrm>
            <a:off x="3846123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28EE77D-B733-4C4A-8632-4558172C736A}"/>
              </a:ext>
            </a:extLst>
          </p:cNvPr>
          <p:cNvSpPr/>
          <p:nvPr/>
        </p:nvSpPr>
        <p:spPr>
          <a:xfrm>
            <a:off x="4121860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BD66950-CB41-4E3C-94BE-5359B1F9C41C}"/>
              </a:ext>
            </a:extLst>
          </p:cNvPr>
          <p:cNvSpPr/>
          <p:nvPr/>
        </p:nvSpPr>
        <p:spPr>
          <a:xfrm>
            <a:off x="4397597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C4413E2-D6D1-404C-9457-1023B5AEE036}"/>
              </a:ext>
            </a:extLst>
          </p:cNvPr>
          <p:cNvSpPr/>
          <p:nvPr/>
        </p:nvSpPr>
        <p:spPr>
          <a:xfrm>
            <a:off x="4662696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54AE95A-612C-4E09-B976-70E93890B993}"/>
              </a:ext>
            </a:extLst>
          </p:cNvPr>
          <p:cNvSpPr/>
          <p:nvPr/>
        </p:nvSpPr>
        <p:spPr>
          <a:xfrm>
            <a:off x="1999281" y="4359304"/>
            <a:ext cx="2936929" cy="1263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C1B0C23-67F7-4C37-9E19-DD8B9BE91FFE}"/>
              </a:ext>
            </a:extLst>
          </p:cNvPr>
          <p:cNvSpPr/>
          <p:nvPr/>
        </p:nvSpPr>
        <p:spPr>
          <a:xfrm>
            <a:off x="2056108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D3F1126-8F1F-499D-A388-56ABAFCDB0DC}"/>
              </a:ext>
            </a:extLst>
          </p:cNvPr>
          <p:cNvSpPr/>
          <p:nvPr/>
        </p:nvSpPr>
        <p:spPr>
          <a:xfrm>
            <a:off x="2360908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AF1DC56-E6F0-4BBD-8C91-784979A25B13}"/>
              </a:ext>
            </a:extLst>
          </p:cNvPr>
          <p:cNvSpPr/>
          <p:nvPr/>
        </p:nvSpPr>
        <p:spPr>
          <a:xfrm>
            <a:off x="2664416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A3F4472-8937-4467-9BB1-089421CC0863}"/>
              </a:ext>
            </a:extLst>
          </p:cNvPr>
          <p:cNvSpPr/>
          <p:nvPr/>
        </p:nvSpPr>
        <p:spPr>
          <a:xfrm>
            <a:off x="2967924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F514B45-7640-4A05-AAA3-0E56DE61DD34}"/>
              </a:ext>
            </a:extLst>
          </p:cNvPr>
          <p:cNvSpPr/>
          <p:nvPr/>
        </p:nvSpPr>
        <p:spPr>
          <a:xfrm>
            <a:off x="3256579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A0CB6A8-F7BE-4E12-B253-958042DED0E2}"/>
              </a:ext>
            </a:extLst>
          </p:cNvPr>
          <p:cNvSpPr/>
          <p:nvPr/>
        </p:nvSpPr>
        <p:spPr>
          <a:xfrm>
            <a:off x="3542650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F229377-9FA1-4537-8ED4-DFA956FCDCCF}"/>
              </a:ext>
            </a:extLst>
          </p:cNvPr>
          <p:cNvSpPr/>
          <p:nvPr/>
        </p:nvSpPr>
        <p:spPr>
          <a:xfrm>
            <a:off x="3823554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1274B00-03EC-4717-A671-B8957AF36632}"/>
              </a:ext>
            </a:extLst>
          </p:cNvPr>
          <p:cNvSpPr/>
          <p:nvPr/>
        </p:nvSpPr>
        <p:spPr>
          <a:xfrm>
            <a:off x="4099291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983F7B6-EB35-4A5C-847A-A2C1DA6CF737}"/>
              </a:ext>
            </a:extLst>
          </p:cNvPr>
          <p:cNvSpPr/>
          <p:nvPr/>
        </p:nvSpPr>
        <p:spPr>
          <a:xfrm>
            <a:off x="4375028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E2AD1F7-45E3-4066-82C8-0DADBD83C3DF}"/>
              </a:ext>
            </a:extLst>
          </p:cNvPr>
          <p:cNvSpPr/>
          <p:nvPr/>
        </p:nvSpPr>
        <p:spPr>
          <a:xfrm>
            <a:off x="4640127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69EADB9-6081-45A3-9C1E-333BF8AD38FF}"/>
              </a:ext>
            </a:extLst>
          </p:cNvPr>
          <p:cNvSpPr/>
          <p:nvPr/>
        </p:nvSpPr>
        <p:spPr>
          <a:xfrm>
            <a:off x="2056108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B5E6EF4-96F4-41A3-BA94-F3BCD873500F}"/>
              </a:ext>
            </a:extLst>
          </p:cNvPr>
          <p:cNvSpPr/>
          <p:nvPr/>
        </p:nvSpPr>
        <p:spPr>
          <a:xfrm>
            <a:off x="2360908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FA9A1FC-9E94-4713-86B6-95BE6BE17DF0}"/>
              </a:ext>
            </a:extLst>
          </p:cNvPr>
          <p:cNvSpPr/>
          <p:nvPr/>
        </p:nvSpPr>
        <p:spPr>
          <a:xfrm>
            <a:off x="2664416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DC7B394-D14E-48AA-9DE1-E7EA06F95B7E}"/>
              </a:ext>
            </a:extLst>
          </p:cNvPr>
          <p:cNvSpPr/>
          <p:nvPr/>
        </p:nvSpPr>
        <p:spPr>
          <a:xfrm>
            <a:off x="2967924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8B354BF-E1F2-4C7B-8A1D-5165D045234C}"/>
              </a:ext>
            </a:extLst>
          </p:cNvPr>
          <p:cNvSpPr/>
          <p:nvPr/>
        </p:nvSpPr>
        <p:spPr>
          <a:xfrm>
            <a:off x="3256579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C254999-6E15-49FC-8B18-A40B1E324B2E}"/>
              </a:ext>
            </a:extLst>
          </p:cNvPr>
          <p:cNvSpPr/>
          <p:nvPr/>
        </p:nvSpPr>
        <p:spPr>
          <a:xfrm>
            <a:off x="3542650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4873F91-06F1-4588-BA18-A7AADC4C34DA}"/>
              </a:ext>
            </a:extLst>
          </p:cNvPr>
          <p:cNvSpPr/>
          <p:nvPr/>
        </p:nvSpPr>
        <p:spPr>
          <a:xfrm>
            <a:off x="3823554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2D5D6DD-5961-455C-9C04-5E7F6D35E644}"/>
              </a:ext>
            </a:extLst>
          </p:cNvPr>
          <p:cNvSpPr/>
          <p:nvPr/>
        </p:nvSpPr>
        <p:spPr>
          <a:xfrm>
            <a:off x="4099291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5A07E97-3823-43A5-92DB-510C2CF76E2D}"/>
              </a:ext>
            </a:extLst>
          </p:cNvPr>
          <p:cNvSpPr/>
          <p:nvPr/>
        </p:nvSpPr>
        <p:spPr>
          <a:xfrm>
            <a:off x="4375028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FEFDEA9-7A60-4776-BB6D-E3431F6DDD4C}"/>
              </a:ext>
            </a:extLst>
          </p:cNvPr>
          <p:cNvSpPr/>
          <p:nvPr/>
        </p:nvSpPr>
        <p:spPr>
          <a:xfrm>
            <a:off x="4640127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3D3A5BA-FF73-4CFE-938C-BE4C29C80278}"/>
              </a:ext>
            </a:extLst>
          </p:cNvPr>
          <p:cNvSpPr/>
          <p:nvPr/>
        </p:nvSpPr>
        <p:spPr>
          <a:xfrm>
            <a:off x="2056108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25AFED4-0AD5-4BFB-88FD-2229AE637F99}"/>
              </a:ext>
            </a:extLst>
          </p:cNvPr>
          <p:cNvSpPr/>
          <p:nvPr/>
        </p:nvSpPr>
        <p:spPr>
          <a:xfrm>
            <a:off x="2360908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F085518-D82A-46EE-83D7-B1AB2AD424E6}"/>
              </a:ext>
            </a:extLst>
          </p:cNvPr>
          <p:cNvSpPr/>
          <p:nvPr/>
        </p:nvSpPr>
        <p:spPr>
          <a:xfrm>
            <a:off x="2664416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023195A-90E3-466F-9436-4C0D1DB5BFEB}"/>
              </a:ext>
            </a:extLst>
          </p:cNvPr>
          <p:cNvSpPr/>
          <p:nvPr/>
        </p:nvSpPr>
        <p:spPr>
          <a:xfrm>
            <a:off x="2967924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5F4506E-1F9A-4F2F-A8F8-6E3DADE0CD0A}"/>
              </a:ext>
            </a:extLst>
          </p:cNvPr>
          <p:cNvSpPr/>
          <p:nvPr/>
        </p:nvSpPr>
        <p:spPr>
          <a:xfrm>
            <a:off x="3256579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ABD4A80-E1AC-44DB-A2CB-C330BE98EB3E}"/>
              </a:ext>
            </a:extLst>
          </p:cNvPr>
          <p:cNvSpPr/>
          <p:nvPr/>
        </p:nvSpPr>
        <p:spPr>
          <a:xfrm>
            <a:off x="3542650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38BA13E-3AAD-4879-9923-207CE70710BE}"/>
              </a:ext>
            </a:extLst>
          </p:cNvPr>
          <p:cNvSpPr/>
          <p:nvPr/>
        </p:nvSpPr>
        <p:spPr>
          <a:xfrm>
            <a:off x="3823554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17558F83-A0DA-4E1C-9CAB-5B602592DB6E}"/>
              </a:ext>
            </a:extLst>
          </p:cNvPr>
          <p:cNvSpPr/>
          <p:nvPr/>
        </p:nvSpPr>
        <p:spPr>
          <a:xfrm>
            <a:off x="4099291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07A94EF-D1AF-4698-A192-5EA9819FA00A}"/>
              </a:ext>
            </a:extLst>
          </p:cNvPr>
          <p:cNvSpPr/>
          <p:nvPr/>
        </p:nvSpPr>
        <p:spPr>
          <a:xfrm>
            <a:off x="4375028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74423B2-0BEE-45F1-AD00-28104CA8291E}"/>
              </a:ext>
            </a:extLst>
          </p:cNvPr>
          <p:cNvSpPr/>
          <p:nvPr/>
        </p:nvSpPr>
        <p:spPr>
          <a:xfrm>
            <a:off x="4640127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1F7EF18-5F33-4A30-B1CC-EFF5AE44A199}"/>
              </a:ext>
            </a:extLst>
          </p:cNvPr>
          <p:cNvSpPr/>
          <p:nvPr/>
        </p:nvSpPr>
        <p:spPr>
          <a:xfrm>
            <a:off x="2076112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4AC344C-95D2-4197-ACE6-7009E585F2C8}"/>
              </a:ext>
            </a:extLst>
          </p:cNvPr>
          <p:cNvSpPr/>
          <p:nvPr/>
        </p:nvSpPr>
        <p:spPr>
          <a:xfrm>
            <a:off x="2380912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F53CFEDF-D41E-4DF3-8593-94893F19D350}"/>
              </a:ext>
            </a:extLst>
          </p:cNvPr>
          <p:cNvSpPr/>
          <p:nvPr/>
        </p:nvSpPr>
        <p:spPr>
          <a:xfrm>
            <a:off x="2684420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42B50F36-16AF-4D34-93AE-F31BB3197514}"/>
              </a:ext>
            </a:extLst>
          </p:cNvPr>
          <p:cNvSpPr/>
          <p:nvPr/>
        </p:nvSpPr>
        <p:spPr>
          <a:xfrm>
            <a:off x="2987928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A4261C2-FBFD-4B67-B8E8-CD291A99B1BC}"/>
              </a:ext>
            </a:extLst>
          </p:cNvPr>
          <p:cNvSpPr/>
          <p:nvPr/>
        </p:nvSpPr>
        <p:spPr>
          <a:xfrm>
            <a:off x="3276583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91B8D79-026D-4050-82DD-19114A3AC08A}"/>
              </a:ext>
            </a:extLst>
          </p:cNvPr>
          <p:cNvSpPr/>
          <p:nvPr/>
        </p:nvSpPr>
        <p:spPr>
          <a:xfrm>
            <a:off x="3562654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C44DF7E-4137-4B5B-9DC8-598044251D2C}"/>
              </a:ext>
            </a:extLst>
          </p:cNvPr>
          <p:cNvSpPr/>
          <p:nvPr/>
        </p:nvSpPr>
        <p:spPr>
          <a:xfrm>
            <a:off x="3843558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6FA17A0-135B-435D-9889-9EC96BF2CA1F}"/>
              </a:ext>
            </a:extLst>
          </p:cNvPr>
          <p:cNvSpPr/>
          <p:nvPr/>
        </p:nvSpPr>
        <p:spPr>
          <a:xfrm>
            <a:off x="4119295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C29A7CA3-2F75-4005-84C2-D29BDAE62B51}"/>
              </a:ext>
            </a:extLst>
          </p:cNvPr>
          <p:cNvSpPr/>
          <p:nvPr/>
        </p:nvSpPr>
        <p:spPr>
          <a:xfrm>
            <a:off x="4395032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33351593-B678-483C-861C-4CE68E0184F0}"/>
              </a:ext>
            </a:extLst>
          </p:cNvPr>
          <p:cNvSpPr/>
          <p:nvPr/>
        </p:nvSpPr>
        <p:spPr>
          <a:xfrm>
            <a:off x="4660131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45C1CE7-8753-4069-81EE-730B3354A3E8}"/>
              </a:ext>
            </a:extLst>
          </p:cNvPr>
          <p:cNvCxnSpPr>
            <a:cxnSpLocks/>
          </p:cNvCxnSpPr>
          <p:nvPr/>
        </p:nvCxnSpPr>
        <p:spPr>
          <a:xfrm>
            <a:off x="5300420" y="630110"/>
            <a:ext cx="0" cy="596119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2FDA188-E205-4900-AABD-2F5714196E39}"/>
              </a:ext>
            </a:extLst>
          </p:cNvPr>
          <p:cNvCxnSpPr>
            <a:cxnSpLocks/>
          </p:cNvCxnSpPr>
          <p:nvPr/>
        </p:nvCxnSpPr>
        <p:spPr>
          <a:xfrm flipH="1">
            <a:off x="5075696" y="1690200"/>
            <a:ext cx="6248" cy="42232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Arrow: Bent-Up 133">
            <a:extLst>
              <a:ext uri="{FF2B5EF4-FFF2-40B4-BE49-F238E27FC236}">
                <a16:creationId xmlns:a16="http://schemas.microsoft.com/office/drawing/2014/main" id="{6226F303-BE1E-4C2D-B873-185934F85A70}"/>
              </a:ext>
            </a:extLst>
          </p:cNvPr>
          <p:cNvSpPr/>
          <p:nvPr/>
        </p:nvSpPr>
        <p:spPr>
          <a:xfrm rot="16200000">
            <a:off x="4883130" y="1472488"/>
            <a:ext cx="198079" cy="252842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Arrow: Bent-Up 134">
            <a:extLst>
              <a:ext uri="{FF2B5EF4-FFF2-40B4-BE49-F238E27FC236}">
                <a16:creationId xmlns:a16="http://schemas.microsoft.com/office/drawing/2014/main" id="{EDC32CF1-61F9-4AC6-AE45-E07D65ADB65D}"/>
              </a:ext>
            </a:extLst>
          </p:cNvPr>
          <p:cNvSpPr/>
          <p:nvPr/>
        </p:nvSpPr>
        <p:spPr>
          <a:xfrm rot="16200000">
            <a:off x="4890625" y="3302579"/>
            <a:ext cx="174831" cy="252841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Arrow: Bent-Up 135">
            <a:extLst>
              <a:ext uri="{FF2B5EF4-FFF2-40B4-BE49-F238E27FC236}">
                <a16:creationId xmlns:a16="http://schemas.microsoft.com/office/drawing/2014/main" id="{21D7F592-1FB6-48FA-B128-328C8EA50D5F}"/>
              </a:ext>
            </a:extLst>
          </p:cNvPr>
          <p:cNvSpPr/>
          <p:nvPr/>
        </p:nvSpPr>
        <p:spPr>
          <a:xfrm rot="16200000">
            <a:off x="4877303" y="4878647"/>
            <a:ext cx="201477" cy="252840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447758B9-E6EF-457D-91D5-88DA3B534FFB}"/>
              </a:ext>
            </a:extLst>
          </p:cNvPr>
          <p:cNvSpPr/>
          <p:nvPr/>
        </p:nvSpPr>
        <p:spPr>
          <a:xfrm>
            <a:off x="4088653" y="140082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100F54B-BBB0-4424-8888-7BFF7F447DD2}"/>
              </a:ext>
            </a:extLst>
          </p:cNvPr>
          <p:cNvSpPr/>
          <p:nvPr/>
        </p:nvSpPr>
        <p:spPr>
          <a:xfrm>
            <a:off x="3087716" y="140082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6C26A83-BB9B-4AC5-90F0-BDCABF2EFC7C}"/>
              </a:ext>
            </a:extLst>
          </p:cNvPr>
          <p:cNvSpPr/>
          <p:nvPr/>
        </p:nvSpPr>
        <p:spPr>
          <a:xfrm>
            <a:off x="2086779" y="140082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07302A7-7E11-4409-ADF4-335D9AC2D6B2}"/>
              </a:ext>
            </a:extLst>
          </p:cNvPr>
          <p:cNvSpPr/>
          <p:nvPr/>
        </p:nvSpPr>
        <p:spPr>
          <a:xfrm>
            <a:off x="4068634" y="309530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86A762F-7B8E-461E-B751-A8B030AD3A1F}"/>
              </a:ext>
            </a:extLst>
          </p:cNvPr>
          <p:cNvSpPr/>
          <p:nvPr/>
        </p:nvSpPr>
        <p:spPr>
          <a:xfrm>
            <a:off x="3067697" y="309530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6C127F1F-DD59-4924-ACBF-EAAEE7FC5BCE}"/>
              </a:ext>
            </a:extLst>
          </p:cNvPr>
          <p:cNvSpPr/>
          <p:nvPr/>
        </p:nvSpPr>
        <p:spPr>
          <a:xfrm>
            <a:off x="2066760" y="309530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E8D8947C-02B9-44A4-A6F6-899F712C11F2}"/>
              </a:ext>
            </a:extLst>
          </p:cNvPr>
          <p:cNvSpPr/>
          <p:nvPr/>
        </p:nvSpPr>
        <p:spPr>
          <a:xfrm>
            <a:off x="4068634" y="4709714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73D07274-F807-4166-B790-9A57A9E0D246}"/>
              </a:ext>
            </a:extLst>
          </p:cNvPr>
          <p:cNvSpPr/>
          <p:nvPr/>
        </p:nvSpPr>
        <p:spPr>
          <a:xfrm>
            <a:off x="3067697" y="4709714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CDFADE90-E822-4606-90FC-4F2A6E429B6C}"/>
              </a:ext>
            </a:extLst>
          </p:cNvPr>
          <p:cNvSpPr/>
          <p:nvPr/>
        </p:nvSpPr>
        <p:spPr>
          <a:xfrm>
            <a:off x="2066760" y="4709714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95D67DA-16AE-42D3-B17B-5AE912D5490E}"/>
              </a:ext>
            </a:extLst>
          </p:cNvPr>
          <p:cNvSpPr/>
          <p:nvPr/>
        </p:nvSpPr>
        <p:spPr>
          <a:xfrm>
            <a:off x="437274" y="2548383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6B203AD-0B19-4552-BBA4-C1DEE7F48168}"/>
              </a:ext>
            </a:extLst>
          </p:cNvPr>
          <p:cNvSpPr txBox="1"/>
          <p:nvPr/>
        </p:nvSpPr>
        <p:spPr>
          <a:xfrm>
            <a:off x="437274" y="3046929"/>
            <a:ext cx="525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light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3D894BA-9688-4FB9-941C-CB87B05D2359}"/>
              </a:ext>
            </a:extLst>
          </p:cNvPr>
          <p:cNvCxnSpPr>
            <a:cxnSpLocks/>
          </p:cNvCxnSpPr>
          <p:nvPr/>
        </p:nvCxnSpPr>
        <p:spPr>
          <a:xfrm flipV="1">
            <a:off x="221554" y="3511470"/>
            <a:ext cx="1103876" cy="494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C165B98A-479F-41E3-AF89-56BC705F83EC}"/>
              </a:ext>
            </a:extLst>
          </p:cNvPr>
          <p:cNvSpPr txBox="1"/>
          <p:nvPr/>
        </p:nvSpPr>
        <p:spPr>
          <a:xfrm>
            <a:off x="148641" y="3590183"/>
            <a:ext cx="115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Window facing South 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240237D5-45EC-4B59-BF44-85EAA6CCC89D}"/>
              </a:ext>
            </a:extLst>
          </p:cNvPr>
          <p:cNvCxnSpPr>
            <a:cxnSpLocks/>
          </p:cNvCxnSpPr>
          <p:nvPr/>
        </p:nvCxnSpPr>
        <p:spPr>
          <a:xfrm>
            <a:off x="325191" y="4359304"/>
            <a:ext cx="638014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56FB8752-5338-4EBC-B705-D65E3A74D8DC}"/>
              </a:ext>
            </a:extLst>
          </p:cNvPr>
          <p:cNvSpPr txBox="1"/>
          <p:nvPr/>
        </p:nvSpPr>
        <p:spPr>
          <a:xfrm>
            <a:off x="256808" y="4373176"/>
            <a:ext cx="95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irrigation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837EDD2-4D70-4741-8D3F-26B106A120A9}"/>
              </a:ext>
            </a:extLst>
          </p:cNvPr>
          <p:cNvSpPr/>
          <p:nvPr/>
        </p:nvSpPr>
        <p:spPr>
          <a:xfrm>
            <a:off x="603375" y="49410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2E4C5B1-3501-4A8E-A6F0-5FCEC2A6DA68}"/>
              </a:ext>
            </a:extLst>
          </p:cNvPr>
          <p:cNvSpPr txBox="1"/>
          <p:nvPr/>
        </p:nvSpPr>
        <p:spPr>
          <a:xfrm>
            <a:off x="493606" y="5156395"/>
            <a:ext cx="525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pot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ADC4FCD-D53C-4CC1-91BB-0647AAF7B10B}"/>
              </a:ext>
            </a:extLst>
          </p:cNvPr>
          <p:cNvSpPr/>
          <p:nvPr/>
        </p:nvSpPr>
        <p:spPr>
          <a:xfrm>
            <a:off x="310618" y="1458606"/>
            <a:ext cx="779242" cy="48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546FD45-6A43-4D83-A42F-C57F3A11D825}"/>
              </a:ext>
            </a:extLst>
          </p:cNvPr>
          <p:cNvSpPr txBox="1"/>
          <p:nvPr/>
        </p:nvSpPr>
        <p:spPr>
          <a:xfrm>
            <a:off x="221555" y="1949991"/>
            <a:ext cx="95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Greenhouse table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2E3DCA1-9F42-4B28-92CB-FBA850F6D3EA}"/>
              </a:ext>
            </a:extLst>
          </p:cNvPr>
          <p:cNvSpPr txBox="1"/>
          <p:nvPr/>
        </p:nvSpPr>
        <p:spPr>
          <a:xfrm>
            <a:off x="2249836" y="10689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The Greenhouse experiment again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0859949D-0E93-4069-8162-F537694BC324}"/>
              </a:ext>
            </a:extLst>
          </p:cNvPr>
          <p:cNvSpPr txBox="1"/>
          <p:nvPr/>
        </p:nvSpPr>
        <p:spPr>
          <a:xfrm>
            <a:off x="6329893" y="1598909"/>
            <a:ext cx="510010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How to assign soils and varieties to pots?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What if there are 3 varieties?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What if you want to provide 2 different watering regimes?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Is it important to consider the role of the soil in the experiment objectives?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Soil R stand for “rich” and soil P for “poor”. Does this affect your randomization plan?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FFDEBB02-B227-48DB-A235-0C8AE9BE337F}"/>
              </a:ext>
            </a:extLst>
          </p:cNvPr>
          <p:cNvSpPr/>
          <p:nvPr/>
        </p:nvSpPr>
        <p:spPr>
          <a:xfrm>
            <a:off x="3561357" y="2042688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C8876-4B71-4947-943A-55385841CD6E}"/>
              </a:ext>
            </a:extLst>
          </p:cNvPr>
          <p:cNvSpPr txBox="1"/>
          <p:nvPr/>
        </p:nvSpPr>
        <p:spPr>
          <a:xfrm>
            <a:off x="237916" y="5973192"/>
            <a:ext cx="4595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Two soil types R or P; two maize varieties ‘fast’ and ‘slow’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05FFBD7-40EE-4AB4-98AC-6FFE35C4B762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Randomisation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8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37C1D78-9805-4408-87CD-6557A060A052}"/>
              </a:ext>
            </a:extLst>
          </p:cNvPr>
          <p:cNvSpPr txBox="1"/>
          <p:nvPr/>
        </p:nvSpPr>
        <p:spPr>
          <a:xfrm>
            <a:off x="2249836" y="10689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Skin care product experiment again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CBAD9-9DFE-4F69-B3F2-93B575964C44}"/>
              </a:ext>
            </a:extLst>
          </p:cNvPr>
          <p:cNvSpPr txBox="1"/>
          <p:nvPr/>
        </p:nvSpPr>
        <p:spPr>
          <a:xfrm>
            <a:off x="704087" y="898444"/>
            <a:ext cx="2755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badi" panose="020B0604020104020204" pitchFamily="34" charset="0"/>
              </a:rPr>
              <a:t>6 healthy volunteers</a:t>
            </a:r>
            <a:endParaRPr lang="en-BE" sz="1600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23EDD-EE9F-41B5-BF04-048348A52BA6}"/>
              </a:ext>
            </a:extLst>
          </p:cNvPr>
          <p:cNvSpPr txBox="1"/>
          <p:nvPr/>
        </p:nvSpPr>
        <p:spPr>
          <a:xfrm>
            <a:off x="704087" y="3984562"/>
            <a:ext cx="516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badi" panose="020B0604020104020204" pitchFamily="34" charset="0"/>
              </a:rPr>
              <a:t>Can apply products on 3 spots on each arm (2 on upper, one on lower arm) </a:t>
            </a:r>
            <a:endParaRPr lang="en-BE" sz="1600" dirty="0">
              <a:latin typeface="Abadi" panose="020B0604020104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68108A0-7C33-4EEB-82E3-8027D5AA7BC5}"/>
              </a:ext>
            </a:extLst>
          </p:cNvPr>
          <p:cNvSpPr txBox="1"/>
          <p:nvPr/>
        </p:nvSpPr>
        <p:spPr>
          <a:xfrm>
            <a:off x="627886" y="4786409"/>
            <a:ext cx="5315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Apply products daily for a week,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expose arms to the sun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assess after day 4 and after day 7 redness, itchiness and numbness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After 2 months, a second treatment period of a week </a:t>
            </a:r>
            <a:endParaRPr lang="en-BE" sz="1600" dirty="0">
              <a:latin typeface="Abadi" panose="020B0604020104020204" pitchFamily="34" charset="0"/>
            </a:endParaRPr>
          </a:p>
        </p:txBody>
      </p:sp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361229E2-1BC4-493B-9FE9-7E182459368B}"/>
              </a:ext>
            </a:extLst>
          </p:cNvPr>
          <p:cNvGraphicFramePr>
            <a:graphicFrameLocks noGrp="1"/>
          </p:cNvGraphicFramePr>
          <p:nvPr/>
        </p:nvGraphicFramePr>
        <p:xfrm>
          <a:off x="762002" y="1598909"/>
          <a:ext cx="4539487" cy="22250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229359">
                  <a:extLst>
                    <a:ext uri="{9D8B030D-6E8A-4147-A177-3AD203B41FA5}">
                      <a16:colId xmlns:a16="http://schemas.microsoft.com/office/drawing/2014/main" val="3990246970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981806077"/>
                    </a:ext>
                  </a:extLst>
                </a:gridCol>
                <a:gridCol w="2359152">
                  <a:extLst>
                    <a:ext uri="{9D8B030D-6E8A-4147-A177-3AD203B41FA5}">
                      <a16:colId xmlns:a16="http://schemas.microsoft.com/office/drawing/2014/main" val="97496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Male 1 </a:t>
                      </a:r>
                      <a:endParaRPr lang="en-BE" b="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Age 21</a:t>
                      </a:r>
                      <a:endParaRPr lang="en-BE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Dark skin type</a:t>
                      </a:r>
                      <a:endParaRPr lang="en-BE" b="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179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 1</a:t>
                      </a:r>
                      <a:endParaRPr lang="en-BE" dirty="0"/>
                    </a:p>
                  </a:txBody>
                  <a:tcPr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42</a:t>
                      </a:r>
                      <a:endParaRPr lang="en-BE" dirty="0"/>
                    </a:p>
                  </a:txBody>
                  <a:tcPr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Dark skin type</a:t>
                      </a:r>
                      <a:endParaRPr lang="en-BE" dirty="0"/>
                    </a:p>
                  </a:txBody>
                  <a:tcPr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209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 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46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Dark skin type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0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 3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29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Light skin type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01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 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24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Light skin type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61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 3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32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Light skin type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6637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0226EC-04B7-4139-ABF5-504CBA603C6E}"/>
              </a:ext>
            </a:extLst>
          </p:cNvPr>
          <p:cNvSpPr txBox="1"/>
          <p:nvPr/>
        </p:nvSpPr>
        <p:spPr>
          <a:xfrm>
            <a:off x="6324603" y="3124415"/>
            <a:ext cx="510010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How to assign products to spots?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What if you want to provide 2 different sun exposure  regimes?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What if there are 5 products to test?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What if the 4 products are 2 active ingredients combined with 2 carriers?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Suppose Male 2 and 3 are smokers. Would that affect your plan?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79DFEC-25AD-4222-83AD-3AAE794BCC70}"/>
              </a:ext>
            </a:extLst>
          </p:cNvPr>
          <p:cNvSpPr txBox="1"/>
          <p:nvPr/>
        </p:nvSpPr>
        <p:spPr>
          <a:xfrm>
            <a:off x="5943599" y="2354365"/>
            <a:ext cx="416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E"/>
            </a:defPPr>
            <a:lvl1pPr marL="285750" indent="-285750">
              <a:spcBef>
                <a:spcPts val="1800"/>
              </a:spcBef>
              <a:buFont typeface="Arial" panose="020B0604020202020204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indent="0">
              <a:buNone/>
            </a:pPr>
            <a:r>
              <a:rPr lang="en-US" sz="2400" dirty="0"/>
              <a:t>4 products need to be tested</a:t>
            </a:r>
            <a:endParaRPr lang="en-BE" sz="2400" dirty="0"/>
          </a:p>
        </p:txBody>
      </p:sp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D8C6D87-735A-4043-A31A-151552DFB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776" y="209725"/>
            <a:ext cx="1331608" cy="31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2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117864-2044-401A-A9B8-0C58BC654A7D}"/>
              </a:ext>
            </a:extLst>
          </p:cNvPr>
          <p:cNvSpPr txBox="1"/>
          <p:nvPr/>
        </p:nvSpPr>
        <p:spPr>
          <a:xfrm>
            <a:off x="3055409" y="1570334"/>
            <a:ext cx="608118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dirty="0">
                <a:solidFill>
                  <a:srgbClr val="0070C0"/>
                </a:solidFill>
                <a:latin typeface="Abadi" panose="020B0604020104020204" pitchFamily="34" charset="0"/>
              </a:rPr>
              <a:t>Principles for balance: </a:t>
            </a:r>
          </a:p>
          <a:p>
            <a:pPr>
              <a:spcBef>
                <a:spcPts val="1800"/>
              </a:spcBef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Balanced: all treatments same number of times, have all pairs combined in same number of times in a block</a:t>
            </a:r>
          </a:p>
          <a:p>
            <a:pPr>
              <a:spcBef>
                <a:spcPts val="1800"/>
              </a:spcBef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Balanced incomplete block design via R library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agricolae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 (restricted number of situations possible)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Partially balanced incomplete block designs (e.g. cyclic designs): even then not easy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Optimal design (D optimal blocking) via R library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AlgDesign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DD506-C632-4052-8717-D1B44A2C7370}"/>
              </a:ext>
            </a:extLst>
          </p:cNvPr>
          <p:cNvSpPr txBox="1"/>
          <p:nvPr/>
        </p:nvSpPr>
        <p:spPr>
          <a:xfrm>
            <a:off x="2710393" y="561975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Demos on incomplete blocks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B67B3-E2AC-4826-8C3C-89A142774B9C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Randomisation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962274" y="544477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Optimal Design in a nutshell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1686658" y="1391468"/>
            <a:ext cx="88186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Uses computing force and trial-and-error to find designs instead of clever algorithms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Decide on a criterion that has to be optimized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Generate plenty of possible designs and calculate criterion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Picks the design which scores best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C5D3B-0AD0-410B-8ED2-14F058205B0F}"/>
              </a:ext>
            </a:extLst>
          </p:cNvPr>
          <p:cNvSpPr txBox="1"/>
          <p:nvPr/>
        </p:nvSpPr>
        <p:spPr>
          <a:xfrm>
            <a:off x="1619982" y="3626346"/>
            <a:ext cx="88186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Examples of criteria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Determinant of the information matrix: the higher this is, the more precise estimates will be. Ideal if you need a design to estimate something. [D-optimality]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The avarage prediction variance: the smaller this, the more precise predictions will be. Ideal if need a design to predict something [I-optimality]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...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F3654-2061-46DD-B11D-B4B5FEAE6817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Randomisation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962274" y="544477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Lessons learned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1686658" y="1391468"/>
            <a:ext cx="881868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Randomisation is the basis for proof of causation.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Orthogonality is the basis of efficient analysis.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Full randomization wil seldom lead to the most efficient design.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Compromise between steering balance while keeping degree of randomness.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Blocking is a fine way to do so.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Complete blocks are very unlikely to be best choice.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Follow the principles of blocking rather than recipes for blocking.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If you don’t want to do it by hand, optimal design is your most flexible tool to achieve this.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Recognize confounding. Use confounding if it can serve your goal.</a:t>
            </a:r>
          </a:p>
          <a:p>
            <a:pPr>
              <a:spcBef>
                <a:spcPts val="18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E86F3-D407-4891-8EDE-F90B931004E1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Randomisation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8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1866</Words>
  <Application>Microsoft Office PowerPoint</Application>
  <PresentationFormat>Widescreen</PresentationFormat>
  <Paragraphs>427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Abadi</vt:lpstr>
      <vt:lpstr>Arial</vt:lpstr>
      <vt:lpstr>Arial Nova</vt:lpstr>
      <vt:lpstr>Calibri</vt:lpstr>
      <vt:lpstr>Calibri Light</vt:lpstr>
      <vt:lpstr>Cambria Math</vt:lpstr>
      <vt:lpstr>Centaur</vt:lpstr>
      <vt:lpstr>Consolas</vt:lpstr>
      <vt:lpstr>Office Theme</vt:lpstr>
      <vt:lpstr>Experimental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Design</dc:title>
  <dc:creator>Christof De Bo</dc:creator>
  <cp:lastModifiedBy>Christof De Bo</cp:lastModifiedBy>
  <cp:revision>3</cp:revision>
  <dcterms:created xsi:type="dcterms:W3CDTF">2020-08-11T08:38:17Z</dcterms:created>
  <dcterms:modified xsi:type="dcterms:W3CDTF">2020-08-11T08:46:13Z</dcterms:modified>
</cp:coreProperties>
</file>